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7" r:id="rId1"/>
  </p:sldMasterIdLst>
  <p:notesMasterIdLst>
    <p:notesMasterId r:id="rId21"/>
  </p:notesMasterIdLst>
  <p:sldIdLst>
    <p:sldId id="256" r:id="rId2"/>
    <p:sldId id="346" r:id="rId3"/>
    <p:sldId id="363" r:id="rId4"/>
    <p:sldId id="347" r:id="rId5"/>
    <p:sldId id="349" r:id="rId6"/>
    <p:sldId id="351" r:id="rId7"/>
    <p:sldId id="367" r:id="rId8"/>
    <p:sldId id="350" r:id="rId9"/>
    <p:sldId id="359" r:id="rId10"/>
    <p:sldId id="355" r:id="rId11"/>
    <p:sldId id="360" r:id="rId12"/>
    <p:sldId id="368" r:id="rId13"/>
    <p:sldId id="366" r:id="rId14"/>
    <p:sldId id="356" r:id="rId15"/>
    <p:sldId id="362" r:id="rId16"/>
    <p:sldId id="364" r:id="rId17"/>
    <p:sldId id="365" r:id="rId18"/>
    <p:sldId id="345" r:id="rId19"/>
    <p:sldId id="353" r:id="rId20"/>
  </p:sldIdLst>
  <p:sldSz cx="9144000" cy="5143500" type="screen16x9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5pPr>
    <a:lvl6pPr marL="22860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6pPr>
    <a:lvl7pPr marL="27432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7pPr>
    <a:lvl8pPr marL="32004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8pPr>
    <a:lvl9pPr marL="36576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CF129D1-CFC4-4525-B9B3-FEDFE205BFE7}">
  <a:tblStyle styleId="{9CF129D1-CFC4-4525-B9B3-FEDFE205BFE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23"/>
    <p:restoredTop sz="75238"/>
  </p:normalViewPr>
  <p:slideViewPr>
    <p:cSldViewPr snapToGrid="0" snapToObjects="1">
      <p:cViewPr varScale="1">
        <p:scale>
          <a:sx n="126" d="100"/>
          <a:sy n="126" d="100"/>
        </p:scale>
        <p:origin x="512" y="2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Google Shape;3;n">
            <a:extLst>
              <a:ext uri="{FF2B5EF4-FFF2-40B4-BE49-F238E27FC236}">
                <a16:creationId xmlns:a16="http://schemas.microsoft.com/office/drawing/2014/main" id="{457E33E3-1131-7943-ACA3-ED5E9787595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custGeom>
            <a:avLst/>
            <a:gdLst>
              <a:gd name="T0" fmla="*/ 0 w 120000"/>
              <a:gd name="T1" fmla="*/ 0 h 120000"/>
              <a:gd name="T2" fmla="*/ 6096000 w 120000"/>
              <a:gd name="T3" fmla="*/ 0 h 120000"/>
              <a:gd name="T4" fmla="*/ 6096000 w 120000"/>
              <a:gd name="T5" fmla="*/ 3429000 h 120000"/>
              <a:gd name="T6" fmla="*/ 0 w 120000"/>
              <a:gd name="T7" fmla="*/ 3429000 h 120000"/>
              <a:gd name="T8" fmla="*/ 0 w 120000"/>
              <a:gd name="T9" fmla="*/ 0 h 1200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3" name="Google Shape;4;n">
            <a:extLst>
              <a:ext uri="{FF2B5EF4-FFF2-40B4-BE49-F238E27FC236}">
                <a16:creationId xmlns:a16="http://schemas.microsoft.com/office/drawing/2014/main" id="{FA42C5B4-DB87-0B40-BC40-E3BE2A2D9A5B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>
              <a:sym typeface="Arial" panose="020B0604020202020204" pitchFamily="34" charset="0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L="457200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1pPr>
    <a:lvl2pPr marL="914400" lvl="1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2pPr>
    <a:lvl3pPr marL="1371600" lvl="2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3pPr>
    <a:lvl4pPr marL="1828800" lvl="3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4pPr>
    <a:lvl5pPr marL="2286000" lvl="4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01097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dig into the parsed JSON and understand how JSON represents objects.</a:t>
            </a:r>
          </a:p>
          <a:p>
            <a:r>
              <a:rPr lang="en-US" dirty="0"/>
              <a:t>  </a:t>
            </a:r>
          </a:p>
          <a:p>
            <a:r>
              <a:rPr lang="en-US" dirty="0"/>
              <a:t>The JSON is make up of </a:t>
            </a:r>
            <a:r>
              <a:rPr lang="en-US" dirty="0" err="1"/>
              <a:t>key:value</a:t>
            </a:r>
            <a:r>
              <a:rPr lang="en-US" dirty="0"/>
              <a:t> pairs</a:t>
            </a:r>
          </a:p>
          <a:p>
            <a:r>
              <a:rPr lang="en-US" dirty="0"/>
              <a:t>  - Key “</a:t>
            </a:r>
            <a:r>
              <a:rPr lang="en-US" dirty="0" err="1"/>
              <a:t>lat</a:t>
            </a:r>
            <a:r>
              <a:rPr lang="en-US" dirty="0"/>
              <a:t>” has the value 40.2418</a:t>
            </a:r>
          </a:p>
          <a:p>
            <a:r>
              <a:rPr lang="en-US" dirty="0"/>
              <a:t>  - Key description has the value “overcast, clouds”</a:t>
            </a:r>
          </a:p>
          <a:p>
            <a:r>
              <a:rPr lang="en-US" dirty="0"/>
              <a:t>  </a:t>
            </a:r>
          </a:p>
          <a:p>
            <a:r>
              <a:rPr lang="en-US" dirty="0"/>
              <a:t>For some Keys the value is an object:</a:t>
            </a:r>
          </a:p>
          <a:p>
            <a:r>
              <a:rPr lang="en-US" dirty="0"/>
              <a:t>  - Key ”</a:t>
            </a:r>
            <a:r>
              <a:rPr lang="en-US" dirty="0" err="1"/>
              <a:t>coord</a:t>
            </a:r>
            <a:r>
              <a:rPr lang="en-US" dirty="0"/>
              <a:t>” has an object as its value</a:t>
            </a:r>
          </a:p>
          <a:p>
            <a:r>
              <a:rPr lang="en-US" dirty="0"/>
              <a:t>    - The { … } indicate that the value is an object.</a:t>
            </a:r>
          </a:p>
          <a:p>
            <a:r>
              <a:rPr lang="en-US" dirty="0"/>
              <a:t>  - So the fields </a:t>
            </a:r>
            <a:r>
              <a:rPr lang="en-US" dirty="0" err="1"/>
              <a:t>lon</a:t>
            </a:r>
            <a:r>
              <a:rPr lang="en-US" dirty="0"/>
              <a:t> and </a:t>
            </a:r>
            <a:r>
              <a:rPr lang="en-US" dirty="0" err="1"/>
              <a:t>lat</a:t>
            </a:r>
            <a:r>
              <a:rPr lang="en-US" dirty="0"/>
              <a:t> are in the object associated with </a:t>
            </a:r>
            <a:r>
              <a:rPr lang="en-US" dirty="0" err="1"/>
              <a:t>coord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For other keys the value is an array:</a:t>
            </a:r>
          </a:p>
          <a:p>
            <a:r>
              <a:rPr lang="en-US" dirty="0"/>
              <a:t>  - The key “weather” has an array as it value</a:t>
            </a:r>
          </a:p>
          <a:p>
            <a:r>
              <a:rPr lang="en-US" dirty="0"/>
              <a:t>    - the [ … ] indicate that the value is an array.</a:t>
            </a:r>
          </a:p>
          <a:p>
            <a:r>
              <a:rPr lang="en-US" dirty="0"/>
              <a:t>  - The “weather array has just one element</a:t>
            </a:r>
          </a:p>
          <a:p>
            <a:r>
              <a:rPr lang="en-US" dirty="0"/>
              <a:t>    - and that element is an object.</a:t>
            </a:r>
          </a:p>
          <a:p>
            <a:r>
              <a:rPr lang="en-US" dirty="0"/>
              <a:t>    - we can tell because it is in { … } </a:t>
            </a:r>
          </a:p>
          <a:p>
            <a:r>
              <a:rPr lang="en-US" dirty="0"/>
              <a:t>  - If there were multiple elements in the array they would be separated by commas.</a:t>
            </a:r>
          </a:p>
          <a:p>
            <a:endParaRPr lang="en-US" dirty="0"/>
          </a:p>
          <a:p>
            <a:r>
              <a:rPr lang="en-US" dirty="0"/>
              <a:t>There is also a { at the start and … if the rest of the response was shown there would be an } at the end.</a:t>
            </a:r>
          </a:p>
          <a:p>
            <a:r>
              <a:rPr lang="en-US" dirty="0"/>
              <a:t>  - So the entire thing is an object.</a:t>
            </a:r>
          </a:p>
          <a:p>
            <a:r>
              <a:rPr lang="en-US" dirty="0"/>
              <a:t>  - In our code the key for that whole object will usually be called resp for response.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360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will use the JSON responses we get back to create an Object in our JavaScript code.</a:t>
            </a:r>
          </a:p>
          <a:p>
            <a:r>
              <a:rPr lang="en-US" dirty="0"/>
              <a:t>  - When we do so, we will have a reference to that object like we have references to any object.</a:t>
            </a:r>
          </a:p>
          <a:p>
            <a:r>
              <a:rPr lang="en-US" dirty="0"/>
              <a:t>  - For now we’ll assume that the name of that reference is “resp” (short for response).</a:t>
            </a:r>
          </a:p>
          <a:p>
            <a:endParaRPr lang="en-US" dirty="0"/>
          </a:p>
          <a:p>
            <a:r>
              <a:rPr lang="en-US" dirty="0"/>
              <a:t>Now we can access the values in the object using standard dot and array notation.</a:t>
            </a:r>
          </a:p>
          <a:p>
            <a:endParaRPr lang="en-US" dirty="0"/>
          </a:p>
          <a:p>
            <a:r>
              <a:rPr lang="en-US" dirty="0"/>
              <a:t>For example</a:t>
            </a:r>
          </a:p>
          <a:p>
            <a:r>
              <a:rPr lang="en-US" dirty="0"/>
              <a:t>  - to get the value of the “</a:t>
            </a:r>
            <a:r>
              <a:rPr lang="en-US" dirty="0" err="1"/>
              <a:t>lon</a:t>
            </a:r>
            <a:r>
              <a:rPr lang="en-US" dirty="0"/>
              <a:t>” field we would use:</a:t>
            </a:r>
          </a:p>
          <a:p>
            <a:r>
              <a:rPr lang="en-US" dirty="0"/>
              <a:t>    - </a:t>
            </a:r>
            <a:r>
              <a:rPr lang="en-US" dirty="0" err="1"/>
              <a:t>resp.coord.lon</a:t>
            </a:r>
            <a:endParaRPr lang="en-US" dirty="0"/>
          </a:p>
          <a:p>
            <a:r>
              <a:rPr lang="en-US" dirty="0"/>
              <a:t>      - </a:t>
            </a:r>
            <a:r>
              <a:rPr lang="en-US" dirty="0" err="1"/>
              <a:t>coord</a:t>
            </a:r>
            <a:r>
              <a:rPr lang="en-US" dirty="0"/>
              <a:t> is in the object referred to by resp</a:t>
            </a:r>
          </a:p>
          <a:p>
            <a:r>
              <a:rPr lang="en-US" dirty="0"/>
              <a:t>      - then </a:t>
            </a:r>
            <a:r>
              <a:rPr lang="en-US" dirty="0" err="1"/>
              <a:t>lon</a:t>
            </a:r>
            <a:r>
              <a:rPr lang="en-US" dirty="0"/>
              <a:t> is in the object referred to by </a:t>
            </a:r>
            <a:r>
              <a:rPr lang="en-US" dirty="0" err="1"/>
              <a:t>coord</a:t>
            </a:r>
            <a:endParaRPr lang="en-US" dirty="0"/>
          </a:p>
          <a:p>
            <a:r>
              <a:rPr lang="en-US" dirty="0"/>
              <a:t>      - so resp dot </a:t>
            </a:r>
            <a:r>
              <a:rPr lang="en-US" dirty="0" err="1"/>
              <a:t>cood</a:t>
            </a:r>
            <a:r>
              <a:rPr lang="en-US" dirty="0"/>
              <a:t> dot </a:t>
            </a:r>
            <a:r>
              <a:rPr lang="en-US" dirty="0" err="1"/>
              <a:t>lon</a:t>
            </a:r>
            <a:r>
              <a:rPr lang="en-US" dirty="0"/>
              <a:t>.</a:t>
            </a:r>
          </a:p>
          <a:p>
            <a:r>
              <a:rPr lang="en-US" dirty="0"/>
              <a:t>  - to get the value of the “main” field we would use:</a:t>
            </a:r>
          </a:p>
          <a:p>
            <a:r>
              <a:rPr lang="en-US" dirty="0"/>
              <a:t>    - </a:t>
            </a:r>
            <a:r>
              <a:rPr lang="en-US" dirty="0" err="1"/>
              <a:t>resp.weather</a:t>
            </a:r>
            <a:r>
              <a:rPr lang="en-US" dirty="0"/>
              <a:t>[0].main</a:t>
            </a:r>
          </a:p>
          <a:p>
            <a:r>
              <a:rPr lang="en-US" dirty="0"/>
              <a:t>    - Same reasoning to get weather…</a:t>
            </a:r>
          </a:p>
          <a:p>
            <a:r>
              <a:rPr lang="en-US" dirty="0"/>
              <a:t>      - but the value of weather is an array</a:t>
            </a:r>
          </a:p>
          <a:p>
            <a:r>
              <a:rPr lang="en-US" dirty="0"/>
              <a:t>      - so we then need to use an index to get the element we want.</a:t>
            </a:r>
          </a:p>
          <a:p>
            <a:r>
              <a:rPr lang="en-US" dirty="0"/>
              <a:t>      - so [0] - since there is only one element in this array.</a:t>
            </a:r>
          </a:p>
          <a:p>
            <a:r>
              <a:rPr lang="en-US" dirty="0"/>
              <a:t>   - then withing </a:t>
            </a:r>
            <a:r>
              <a:rPr lang="en-US" dirty="0" err="1"/>
              <a:t>resp.weather</a:t>
            </a:r>
            <a:r>
              <a:rPr lang="en-US" dirty="0"/>
              <a:t>[0] we need the field main</a:t>
            </a:r>
          </a:p>
          <a:p>
            <a:r>
              <a:rPr lang="en-US" dirty="0"/>
              <a:t>     - so add .main</a:t>
            </a:r>
          </a:p>
          <a:p>
            <a:r>
              <a:rPr lang="en-US" dirty="0"/>
              <a:t>    - that gives: </a:t>
            </a:r>
            <a:r>
              <a:rPr lang="en-US" dirty="0" err="1"/>
              <a:t>resp.weather</a:t>
            </a:r>
            <a:r>
              <a:rPr lang="en-US" dirty="0"/>
              <a:t>[0].main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Why is there an array for weather if it only has one element in it?</a:t>
            </a:r>
          </a:p>
          <a:p>
            <a:r>
              <a:rPr lang="en-US" dirty="0"/>
              <a:t>  - Good question…. I don’t know…</a:t>
            </a:r>
          </a:p>
          <a:p>
            <a:r>
              <a:rPr lang="en-US" dirty="0"/>
              <a:t>  - But if I had to guess there are other query parameters that will give a list of these objects.</a:t>
            </a:r>
          </a:p>
          <a:p>
            <a:r>
              <a:rPr lang="en-US" dirty="0"/>
              <a:t>     - maybe one for morning , afternoon, evening?</a:t>
            </a:r>
          </a:p>
          <a:p>
            <a:r>
              <a:rPr lang="en-US" dirty="0"/>
              <a:t>     - or hourly?</a:t>
            </a:r>
          </a:p>
          <a:p>
            <a:endParaRPr lang="en-US" dirty="0"/>
          </a:p>
          <a:p>
            <a:r>
              <a:rPr lang="en-US" dirty="0"/>
              <a:t>  - You can explore the entire </a:t>
            </a:r>
            <a:r>
              <a:rPr lang="en-US" dirty="0" err="1"/>
              <a:t>OpenWeather</a:t>
            </a:r>
            <a:r>
              <a:rPr lang="en-US" dirty="0"/>
              <a:t> API here:</a:t>
            </a:r>
          </a:p>
          <a:p>
            <a:r>
              <a:rPr lang="en-US" dirty="0"/>
              <a:t>    - https://</a:t>
            </a:r>
            <a:r>
              <a:rPr lang="en-US" dirty="0" err="1"/>
              <a:t>openweathermap.org</a:t>
            </a:r>
            <a:r>
              <a:rPr lang="en-US" dirty="0"/>
              <a:t>/</a:t>
            </a:r>
            <a:r>
              <a:rPr lang="en-US" dirty="0" err="1"/>
              <a:t>current#current_JSON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07456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40341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AJAX – Stands for Asynchronous JavaScript and XML</a:t>
            </a:r>
          </a:p>
          <a:p>
            <a:r>
              <a:rPr lang="en-US" dirty="0"/>
              <a:t>  - Not to be confused with the cleaning product</a:t>
            </a:r>
          </a:p>
          <a:p>
            <a:r>
              <a:rPr lang="en-US" dirty="0"/>
              <a:t>  - Nor with the Amsterdam Football team.</a:t>
            </a:r>
          </a:p>
          <a:p>
            <a:endParaRPr lang="en-US" dirty="0"/>
          </a:p>
          <a:p>
            <a:r>
              <a:rPr lang="en-US" dirty="0"/>
              <a:t>It is the name of the technology built into JavaScript for making API calls.</a:t>
            </a:r>
          </a:p>
          <a:p>
            <a:r>
              <a:rPr lang="en-US" dirty="0"/>
              <a:t>  - Invented when XML responses were dominant</a:t>
            </a:r>
          </a:p>
          <a:p>
            <a:r>
              <a:rPr lang="en-US" dirty="0"/>
              <a:t>  - So XML got baked into the name.</a:t>
            </a:r>
          </a:p>
          <a:p>
            <a:r>
              <a:rPr lang="en-US" dirty="0"/>
              <a:t>  - It is a bit of a misnomer now, and AJAX is used to get JSON responses too.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0494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Process for making an API request using AJAX is </a:t>
            </a:r>
            <a:r>
              <a:rPr lang="en-US" dirty="0" err="1"/>
              <a:t>typcially</a:t>
            </a:r>
            <a:r>
              <a:rPr lang="en-US" dirty="0"/>
              <a:t>:</a:t>
            </a:r>
          </a:p>
          <a:p>
            <a:r>
              <a:rPr lang="en-US" dirty="0"/>
              <a:t>  - An event occurs </a:t>
            </a:r>
          </a:p>
          <a:p>
            <a:r>
              <a:rPr lang="en-US" dirty="0"/>
              <a:t>    - e.g. a user clicks on a button</a:t>
            </a:r>
          </a:p>
          <a:p>
            <a:r>
              <a:rPr lang="en-US" dirty="0"/>
              <a:t>  - That will run a JavaScript function (just as we saw last time)</a:t>
            </a:r>
          </a:p>
          <a:p>
            <a:r>
              <a:rPr lang="en-US" dirty="0"/>
              <a:t>  - That function will:</a:t>
            </a:r>
          </a:p>
          <a:p>
            <a:r>
              <a:rPr lang="en-US" dirty="0"/>
              <a:t>    - create a Special JavaScript object called an </a:t>
            </a:r>
            <a:r>
              <a:rPr lang="en-US" dirty="0" err="1"/>
              <a:t>XMLHttpRequest</a:t>
            </a:r>
            <a:endParaRPr lang="en-US" dirty="0"/>
          </a:p>
          <a:p>
            <a:r>
              <a:rPr lang="en-US" dirty="0"/>
              <a:t>      - That object knows how to send the API request over the internet to the server.</a:t>
            </a:r>
          </a:p>
          <a:p>
            <a:r>
              <a:rPr lang="en-US" dirty="0"/>
              <a:t>    - Use the object to send the request.</a:t>
            </a:r>
          </a:p>
          <a:p>
            <a:r>
              <a:rPr lang="en-US" dirty="0"/>
              <a:t>    - Then it sits and waits… </a:t>
            </a:r>
          </a:p>
          <a:p>
            <a:r>
              <a:rPr lang="en-US" dirty="0"/>
              <a:t>      - While it is doing that the JavaScript program continues on doing its thing…</a:t>
            </a:r>
          </a:p>
          <a:p>
            <a:r>
              <a:rPr lang="en-US" dirty="0"/>
              <a:t>        - This is why it is called asynchronous.</a:t>
            </a:r>
          </a:p>
          <a:p>
            <a:r>
              <a:rPr lang="en-US" dirty="0"/>
              <a:t>    - When the response eventually returns</a:t>
            </a:r>
          </a:p>
          <a:p>
            <a:r>
              <a:rPr lang="en-US" dirty="0"/>
              <a:t>      - Code that we write will run and process the response.</a:t>
            </a:r>
          </a:p>
          <a:p>
            <a:r>
              <a:rPr lang="en-US" dirty="0"/>
              <a:t>        - It will parse the JSON into an object</a:t>
            </a:r>
          </a:p>
          <a:p>
            <a:r>
              <a:rPr lang="en-US" dirty="0"/>
              <a:t>        - use the dot and array notation to find the values we want </a:t>
            </a:r>
          </a:p>
          <a:p>
            <a:r>
              <a:rPr lang="en-US" dirty="0"/>
              <a:t>      - use those value to update the page as necessary.</a:t>
            </a:r>
          </a:p>
          <a:p>
            <a:endParaRPr lang="en-US" dirty="0"/>
          </a:p>
          <a:p>
            <a:r>
              <a:rPr lang="en-US" dirty="0"/>
              <a:t>So back to your scrolling feed</a:t>
            </a:r>
          </a:p>
          <a:p>
            <a:r>
              <a:rPr lang="en-US" dirty="0"/>
              <a:t>  - when you scroll down and are almost to the bottom… (event)</a:t>
            </a:r>
          </a:p>
          <a:p>
            <a:r>
              <a:rPr lang="en-US" dirty="0"/>
              <a:t>  - The code makes an API request to the server for more items</a:t>
            </a:r>
          </a:p>
          <a:p>
            <a:r>
              <a:rPr lang="en-US" dirty="0"/>
              <a:t>  - The code then waits</a:t>
            </a:r>
          </a:p>
          <a:p>
            <a:r>
              <a:rPr lang="en-US" dirty="0"/>
              <a:t>     - asynchronously so the app can do other things…</a:t>
            </a:r>
          </a:p>
          <a:p>
            <a:r>
              <a:rPr lang="en-US" dirty="0"/>
              <a:t>   - When the response comes back</a:t>
            </a:r>
          </a:p>
          <a:p>
            <a:r>
              <a:rPr lang="en-US" dirty="0"/>
              <a:t>     - code updates the page to add the new items to the bottom of your feed.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2034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will write a function </a:t>
            </a:r>
          </a:p>
          <a:p>
            <a:r>
              <a:rPr lang="en-US" dirty="0"/>
              <a:t>  - a lot of it is template code that has to be there.</a:t>
            </a:r>
          </a:p>
          <a:p>
            <a:r>
              <a:rPr lang="en-US" dirty="0"/>
              <a:t>  - I’ll tell you what it is… </a:t>
            </a:r>
          </a:p>
          <a:p>
            <a:r>
              <a:rPr lang="en-US" dirty="0"/>
              <a:t>  - but key is that you need to change the parts in red</a:t>
            </a:r>
          </a:p>
          <a:p>
            <a:endParaRPr lang="en-US" dirty="0"/>
          </a:p>
          <a:p>
            <a:r>
              <a:rPr lang="en-US" dirty="0"/>
              <a:t>The main points are:</a:t>
            </a:r>
          </a:p>
          <a:p>
            <a:r>
              <a:rPr lang="en-US" dirty="0"/>
              <a:t>  - Give your function a meaningful name (don’t call it “</a:t>
            </a:r>
            <a:r>
              <a:rPr lang="en-US" dirty="0" err="1"/>
              <a:t>requestSomethig</a:t>
            </a:r>
            <a:r>
              <a:rPr lang="en-US" dirty="0"/>
              <a:t>”, call it </a:t>
            </a:r>
            <a:r>
              <a:rPr lang="en-US" dirty="0" err="1"/>
              <a:t>getWeather</a:t>
            </a:r>
            <a:r>
              <a:rPr lang="en-US" dirty="0"/>
              <a:t>, </a:t>
            </a:r>
            <a:r>
              <a:rPr lang="en-US" dirty="0" err="1"/>
              <a:t>etc</a:t>
            </a:r>
            <a:r>
              <a:rPr lang="en-US" dirty="0"/>
              <a:t>).</a:t>
            </a:r>
          </a:p>
          <a:p>
            <a:r>
              <a:rPr lang="en-US" dirty="0"/>
              <a:t>  - Create an </a:t>
            </a:r>
            <a:r>
              <a:rPr lang="en-US" dirty="0" err="1"/>
              <a:t>XMLHttpRequest</a:t>
            </a:r>
            <a:r>
              <a:rPr lang="en-US" dirty="0"/>
              <a:t> object</a:t>
            </a:r>
          </a:p>
          <a:p>
            <a:r>
              <a:rPr lang="en-US" dirty="0"/>
              <a:t>  - Call the open method on the request object.</a:t>
            </a:r>
          </a:p>
          <a:p>
            <a:r>
              <a:rPr lang="en-US" dirty="0"/>
              <a:t>    - Like opening a file before you can write to it.</a:t>
            </a:r>
          </a:p>
          <a:p>
            <a:r>
              <a:rPr lang="en-US" dirty="0"/>
              <a:t>    - Need to open the request before we can send it.</a:t>
            </a:r>
          </a:p>
          <a:p>
            <a:r>
              <a:rPr lang="en-US" dirty="0"/>
              <a:t>  - Define a function that will be called asynchronously when the response returns.</a:t>
            </a:r>
          </a:p>
          <a:p>
            <a:r>
              <a:rPr lang="en-US" dirty="0"/>
              <a:t>    - This code does not run now!</a:t>
            </a:r>
          </a:p>
          <a:p>
            <a:r>
              <a:rPr lang="en-US" dirty="0"/>
              <a:t>    - It is called automatically for us when when the response arrives.</a:t>
            </a:r>
          </a:p>
          <a:p>
            <a:r>
              <a:rPr lang="en-US" dirty="0"/>
              <a:t>  - Invoke the send method on the request to send it to the server.</a:t>
            </a:r>
          </a:p>
          <a:p>
            <a:r>
              <a:rPr lang="en-US" dirty="0"/>
              <a:t>  - When the response arrives</a:t>
            </a:r>
          </a:p>
          <a:p>
            <a:r>
              <a:rPr lang="en-US" dirty="0"/>
              <a:t>    - the code in the function assigned to </a:t>
            </a:r>
            <a:r>
              <a:rPr lang="en-US" dirty="0" err="1"/>
              <a:t>onreadystatechange</a:t>
            </a:r>
            <a:r>
              <a:rPr lang="en-US" dirty="0"/>
              <a:t> will run.</a:t>
            </a:r>
          </a:p>
          <a:p>
            <a:r>
              <a:rPr lang="en-US" dirty="0"/>
              <a:t>      - Check that the request was successful.</a:t>
            </a:r>
          </a:p>
          <a:p>
            <a:r>
              <a:rPr lang="en-US" dirty="0"/>
              <a:t>         - </a:t>
            </a:r>
            <a:r>
              <a:rPr lang="en-US" dirty="0" err="1"/>
              <a:t>readyState</a:t>
            </a:r>
            <a:r>
              <a:rPr lang="en-US" dirty="0"/>
              <a:t> 4, means the request is complete</a:t>
            </a:r>
          </a:p>
          <a:p>
            <a:r>
              <a:rPr lang="en-US" dirty="0"/>
              <a:t>         - status 200 means it was successful</a:t>
            </a:r>
          </a:p>
          <a:p>
            <a:r>
              <a:rPr lang="en-US" dirty="0"/>
              <a:t>      - If the request was successful </a:t>
            </a:r>
          </a:p>
          <a:p>
            <a:r>
              <a:rPr lang="en-US" dirty="0"/>
              <a:t>        - Parse the JSON and set resp as a reference to the resulting object.</a:t>
            </a:r>
          </a:p>
          <a:p>
            <a:r>
              <a:rPr lang="en-US" dirty="0"/>
              <a:t>        - Use the contents of the object to update the page.</a:t>
            </a:r>
          </a:p>
          <a:p>
            <a:r>
              <a:rPr lang="en-US" dirty="0"/>
              <a:t>      - else (the request was not successful)</a:t>
            </a:r>
          </a:p>
          <a:p>
            <a:r>
              <a:rPr lang="en-US" dirty="0"/>
              <a:t>        - do something sensible with the error based on the </a:t>
            </a:r>
            <a:r>
              <a:rPr lang="en-US" dirty="0" err="1"/>
              <a:t>readyState</a:t>
            </a:r>
            <a:r>
              <a:rPr lang="en-US" dirty="0"/>
              <a:t> and status</a:t>
            </a:r>
          </a:p>
          <a:p>
            <a:r>
              <a:rPr lang="en-US" dirty="0"/>
              <a:t>        - They are standard values and would have to look those up to know what they are</a:t>
            </a:r>
          </a:p>
          <a:p>
            <a:r>
              <a:rPr lang="en-US" dirty="0"/>
              <a:t>        - so that you know what would be sensible.</a:t>
            </a:r>
          </a:p>
        </p:txBody>
      </p:sp>
    </p:spTree>
    <p:extLst>
      <p:ext uri="{BB962C8B-B14F-4D97-AF65-F5344CB8AC3E}">
        <p14:creationId xmlns:p14="http://schemas.microsoft.com/office/powerpoint/2010/main" val="28154987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is what that looks like when we use it to get the temperature from the </a:t>
            </a:r>
            <a:r>
              <a:rPr lang="en-US" dirty="0" err="1"/>
              <a:t>OpenWeather</a:t>
            </a:r>
            <a:r>
              <a:rPr lang="en-US" dirty="0"/>
              <a:t> API.</a:t>
            </a:r>
          </a:p>
          <a:p>
            <a:endParaRPr lang="en-US" dirty="0"/>
          </a:p>
          <a:p>
            <a:r>
              <a:rPr lang="en-US" dirty="0"/>
              <a:t>Here is what is happening in this page in order of the animations, which matches the order in which things occur in the use of the page.</a:t>
            </a:r>
          </a:p>
          <a:p>
            <a:endParaRPr lang="en-US" dirty="0"/>
          </a:p>
          <a:p>
            <a:r>
              <a:rPr lang="en-US" dirty="0"/>
              <a:t>The input element of type button:</a:t>
            </a:r>
          </a:p>
          <a:p>
            <a:r>
              <a:rPr lang="en-US" dirty="0"/>
              <a:t>  - is rendered in the page as the “Get the Weather” button.</a:t>
            </a:r>
          </a:p>
          <a:p>
            <a:r>
              <a:rPr lang="en-US" dirty="0"/>
              <a:t>  - when this is clicked, the click event will invoke the </a:t>
            </a:r>
            <a:r>
              <a:rPr lang="en-US" dirty="0" err="1"/>
              <a:t>getWeather</a:t>
            </a:r>
            <a:r>
              <a:rPr lang="en-US" dirty="0"/>
              <a:t>() function.</a:t>
            </a:r>
          </a:p>
          <a:p>
            <a:endParaRPr lang="en-US" dirty="0"/>
          </a:p>
          <a:p>
            <a:r>
              <a:rPr lang="en-US" dirty="0"/>
              <a:t>The </a:t>
            </a:r>
            <a:r>
              <a:rPr lang="en-US" dirty="0" err="1"/>
              <a:t>getWeather</a:t>
            </a:r>
            <a:r>
              <a:rPr lang="en-US" dirty="0"/>
              <a:t>() function:</a:t>
            </a:r>
          </a:p>
          <a:p>
            <a:r>
              <a:rPr lang="en-US" dirty="0"/>
              <a:t>  - creates a new </a:t>
            </a:r>
            <a:r>
              <a:rPr lang="en-US" dirty="0" err="1"/>
              <a:t>XMLHttpRequest</a:t>
            </a:r>
            <a:r>
              <a:rPr lang="en-US" dirty="0"/>
              <a:t> object.</a:t>
            </a:r>
          </a:p>
          <a:p>
            <a:r>
              <a:rPr lang="en-US" dirty="0"/>
              <a:t>  - opens it with</a:t>
            </a:r>
          </a:p>
          <a:p>
            <a:r>
              <a:rPr lang="en-US" dirty="0"/>
              <a:t>    - A “GET” request which is typical for requesting information.</a:t>
            </a:r>
          </a:p>
          <a:p>
            <a:r>
              <a:rPr lang="en-US" dirty="0"/>
              <a:t>    - The URL with the query string including parameters and values for</a:t>
            </a:r>
          </a:p>
          <a:p>
            <a:r>
              <a:rPr lang="en-US" dirty="0"/>
              <a:t>      - the zip code 17013,us (Carlisle)</a:t>
            </a:r>
          </a:p>
          <a:p>
            <a:r>
              <a:rPr lang="en-US" dirty="0"/>
              <a:t>      - and an </a:t>
            </a:r>
            <a:r>
              <a:rPr lang="en-US" dirty="0" err="1"/>
              <a:t>appid</a:t>
            </a:r>
            <a:r>
              <a:rPr lang="en-US" dirty="0"/>
              <a:t> with the API key</a:t>
            </a:r>
          </a:p>
          <a:p>
            <a:r>
              <a:rPr lang="en-US" dirty="0"/>
              <a:t>        - Note: I registered this API key and it should be sufficient for all of us to use.</a:t>
            </a:r>
          </a:p>
          <a:p>
            <a:r>
              <a:rPr lang="en-US" dirty="0"/>
              <a:t>        - In general however, everyone should have their own API key.</a:t>
            </a:r>
          </a:p>
          <a:p>
            <a:r>
              <a:rPr lang="en-US" dirty="0"/>
              <a:t>  - assigns the </a:t>
            </a:r>
            <a:r>
              <a:rPr lang="en-US" dirty="0" err="1"/>
              <a:t>onreadystatechange</a:t>
            </a:r>
            <a:r>
              <a:rPr lang="en-US" dirty="0"/>
              <a:t> function to be a JavaScript function that will run later when the request completes.</a:t>
            </a:r>
          </a:p>
          <a:p>
            <a:r>
              <a:rPr lang="en-US" dirty="0"/>
              <a:t>  - calls send() to send the URL request.</a:t>
            </a:r>
          </a:p>
          <a:p>
            <a:endParaRPr lang="en-US" dirty="0"/>
          </a:p>
          <a:p>
            <a:r>
              <a:rPr lang="en-US" dirty="0"/>
              <a:t>Some time will pass while </a:t>
            </a:r>
          </a:p>
          <a:p>
            <a:r>
              <a:rPr lang="en-US" dirty="0"/>
              <a:t>  - the request is sent to the server</a:t>
            </a:r>
          </a:p>
          <a:p>
            <a:r>
              <a:rPr lang="en-US" dirty="0"/>
              <a:t>  - the server runs an application program that generates a response</a:t>
            </a:r>
          </a:p>
          <a:p>
            <a:r>
              <a:rPr lang="en-US" dirty="0"/>
              <a:t>  - the response is returned to our machine.</a:t>
            </a:r>
          </a:p>
          <a:p>
            <a:r>
              <a:rPr lang="en-US" dirty="0"/>
              <a:t> </a:t>
            </a:r>
          </a:p>
          <a:p>
            <a:r>
              <a:rPr lang="en-US" dirty="0"/>
              <a:t>When the response returns</a:t>
            </a:r>
          </a:p>
          <a:p>
            <a:r>
              <a:rPr lang="en-US" dirty="0"/>
              <a:t>  - The function assigned to </a:t>
            </a:r>
            <a:r>
              <a:rPr lang="en-US" dirty="0" err="1"/>
              <a:t>onreadystatechange</a:t>
            </a:r>
            <a:r>
              <a:rPr lang="en-US" dirty="0"/>
              <a:t> is called automatically and asynchronously.</a:t>
            </a:r>
          </a:p>
          <a:p>
            <a:r>
              <a:rPr lang="en-US" dirty="0"/>
              <a:t>  - This code checks to be sure</a:t>
            </a:r>
          </a:p>
          <a:p>
            <a:r>
              <a:rPr lang="en-US" dirty="0"/>
              <a:t>    - the state is 4 (complete)</a:t>
            </a:r>
          </a:p>
          <a:p>
            <a:r>
              <a:rPr lang="en-US" dirty="0"/>
              <a:t>    - the status is 200 (success)</a:t>
            </a:r>
          </a:p>
          <a:p>
            <a:r>
              <a:rPr lang="en-US" dirty="0"/>
              <a:t>  - Then it processes the response</a:t>
            </a:r>
          </a:p>
          <a:p>
            <a:r>
              <a:rPr lang="en-US" dirty="0"/>
              <a:t>    - It parses the JSON response into a JavaScript Object</a:t>
            </a:r>
          </a:p>
          <a:p>
            <a:r>
              <a:rPr lang="en-US" dirty="0"/>
              <a:t>    - Then it gets the span element where the temperature should be placed</a:t>
            </a:r>
          </a:p>
          <a:p>
            <a:r>
              <a:rPr lang="en-US" dirty="0"/>
              <a:t>      - using </a:t>
            </a:r>
            <a:r>
              <a:rPr lang="en-US" dirty="0" err="1"/>
              <a:t>getElementById</a:t>
            </a:r>
            <a:r>
              <a:rPr lang="en-US" dirty="0"/>
              <a:t>(“temp”)</a:t>
            </a:r>
          </a:p>
          <a:p>
            <a:r>
              <a:rPr lang="en-US" dirty="0"/>
              <a:t>    - It then uses the data in the response (</a:t>
            </a:r>
            <a:r>
              <a:rPr lang="en-US" dirty="0" err="1"/>
              <a:t>resp.main.temp</a:t>
            </a:r>
            <a:r>
              <a:rPr lang="en-US" dirty="0"/>
              <a:t>) to set the content of the span tag.</a:t>
            </a:r>
          </a:p>
          <a:p>
            <a:endParaRPr lang="en-US" dirty="0"/>
          </a:p>
          <a:p>
            <a:r>
              <a:rPr lang="en-US" dirty="0"/>
              <a:t>The browser will then re-render the page to include the new content of the span tag.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95307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Now, as we saw it the code to make the request and update the page has a lot of boiler plate code.</a:t>
            </a:r>
          </a:p>
          <a:p>
            <a:r>
              <a:rPr lang="en-US" dirty="0"/>
              <a:t>If you develop web apps using standard JS and AJAX then there will be lots and lots of that type of code.</a:t>
            </a:r>
          </a:p>
          <a:p>
            <a:r>
              <a:rPr lang="en-US" dirty="0"/>
              <a:t>It is somewhat annoying to write that code.</a:t>
            </a:r>
          </a:p>
          <a:p>
            <a:endParaRPr lang="en-US" dirty="0"/>
          </a:p>
          <a:p>
            <a:r>
              <a:rPr lang="en-US" dirty="0"/>
              <a:t>So various frameworks have been created to</a:t>
            </a:r>
          </a:p>
          <a:p>
            <a:r>
              <a:rPr lang="en-US" dirty="0"/>
              <a:t>  - reduce the pain in writing repeated boilerplate code</a:t>
            </a:r>
          </a:p>
          <a:p>
            <a:r>
              <a:rPr lang="en-US" dirty="0"/>
              <a:t>  - help to organize code in more efficient and maintainable ways.</a:t>
            </a:r>
          </a:p>
          <a:p>
            <a:endParaRPr lang="en-US" dirty="0"/>
          </a:p>
          <a:p>
            <a:r>
              <a:rPr lang="en-US" dirty="0"/>
              <a:t>You may have heard of some of these:</a:t>
            </a:r>
          </a:p>
          <a:p>
            <a:r>
              <a:rPr lang="en-US" dirty="0"/>
              <a:t>  - React, Angular, Vue</a:t>
            </a:r>
          </a:p>
          <a:p>
            <a:r>
              <a:rPr lang="en-US" dirty="0"/>
              <a:t>    - All general frameworks for building apps.</a:t>
            </a:r>
          </a:p>
          <a:p>
            <a:r>
              <a:rPr lang="en-US" dirty="0"/>
              <a:t>  </a:t>
            </a:r>
            <a:r>
              <a:rPr lang="en-US" dirty="0" err="1"/>
              <a:t>Axios</a:t>
            </a:r>
            <a:endParaRPr lang="en-US" dirty="0"/>
          </a:p>
          <a:p>
            <a:r>
              <a:rPr lang="en-US" dirty="0"/>
              <a:t>    - simplifies the process of making and processing API requests.</a:t>
            </a:r>
          </a:p>
          <a:p>
            <a:endParaRPr lang="en-US" dirty="0"/>
          </a:p>
          <a:p>
            <a:r>
              <a:rPr lang="en-US" dirty="0"/>
              <a:t>They are all just libraries of objects and functions written using JS and AJAX</a:t>
            </a:r>
          </a:p>
          <a:p>
            <a:r>
              <a:rPr lang="en-US" dirty="0"/>
              <a:t>  - They hide some of the annoying details</a:t>
            </a:r>
          </a:p>
          <a:p>
            <a:r>
              <a:rPr lang="en-US" dirty="0"/>
              <a:t>  - Letting you focus on the important stuff for your application.</a:t>
            </a:r>
          </a:p>
          <a:p>
            <a:r>
              <a:rPr lang="en-US" dirty="0"/>
              <a:t>  - They are abstractions!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6878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Note: Individual images may be covered by their own licensing agreements and were incorporated here under fair use.  Their use in this slide deck does not change or alter their licensing.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72934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Endpiont</a:t>
            </a:r>
            <a:r>
              <a:rPr lang="en-US" dirty="0"/>
              <a:t> can be broken into two parts: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 - server  - </a:t>
            </a:r>
            <a:r>
              <a:rPr lang="en-US" dirty="0" err="1"/>
              <a:t>api.openweathermpa.org</a:t>
            </a:r>
            <a:endParaRPr lang="en-US" dirty="0"/>
          </a:p>
          <a:p>
            <a:r>
              <a:rPr lang="en-US" dirty="0"/>
              <a:t>  - service – data/2.5/weather</a:t>
            </a:r>
          </a:p>
          <a:p>
            <a:r>
              <a:rPr lang="en-US" dirty="0"/>
              <a:t>    - a back-end program that is run by the server to process the request.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  - server – the name of the web server to send the request to.</a:t>
            </a:r>
          </a:p>
          <a:p>
            <a:r>
              <a:rPr lang="en-US" dirty="0"/>
              <a:t>    - may also hear ”domain”</a:t>
            </a:r>
          </a:p>
          <a:p>
            <a:r>
              <a:rPr lang="en-US" dirty="0"/>
              <a:t>    - Like the restaurant </a:t>
            </a:r>
          </a:p>
          <a:p>
            <a:r>
              <a:rPr lang="en-US" dirty="0"/>
              <a:t>  - service – the specific thing you are asking for from that server. </a:t>
            </a:r>
          </a:p>
          <a:p>
            <a:r>
              <a:rPr lang="en-US" dirty="0"/>
              <a:t>    - Like asking ordering from the bar, the appetizers or the mains</a:t>
            </a:r>
          </a:p>
          <a:p>
            <a:r>
              <a:rPr lang="en-US" dirty="0"/>
              <a:t>    - Each service is a essentially a back-end program that is run by the web server</a:t>
            </a:r>
          </a:p>
          <a:p>
            <a:r>
              <a:rPr lang="en-US" dirty="0"/>
              <a:t>    - The service generates the response and the server returns it to you.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40914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Today we’ll look at </a:t>
            </a:r>
            <a:r>
              <a:rPr lang="en-US" dirty="0" err="1"/>
              <a:t>WebAPIs</a:t>
            </a:r>
            <a:endParaRPr lang="en-US" dirty="0"/>
          </a:p>
          <a:p>
            <a:r>
              <a:rPr lang="en-US" dirty="0"/>
              <a:t>  - recall that these are one of the ways in which the front end communicates with the back end.</a:t>
            </a:r>
          </a:p>
          <a:p>
            <a:r>
              <a:rPr lang="en-US" dirty="0"/>
              <a:t>  - Once we have loaded a page</a:t>
            </a:r>
          </a:p>
          <a:p>
            <a:r>
              <a:rPr lang="en-US" dirty="0"/>
              <a:t>    - The page may need additional information from the server</a:t>
            </a:r>
          </a:p>
          <a:p>
            <a:r>
              <a:rPr lang="en-US" dirty="0"/>
              <a:t>      - E.g. like when you scroll down and more and more things appear in a feed…</a:t>
            </a:r>
          </a:p>
          <a:p>
            <a:r>
              <a:rPr lang="en-US" dirty="0"/>
              <a:t>      - That new information is added, by JavaScript code </a:t>
            </a:r>
          </a:p>
          <a:p>
            <a:r>
              <a:rPr lang="en-US" dirty="0"/>
              <a:t>        - It makes an API request to the server to ask for the information it needs.</a:t>
            </a:r>
          </a:p>
          <a:p>
            <a:r>
              <a:rPr lang="en-US" dirty="0"/>
              <a:t>        - Then it creates and adds new elements to the DOM as we saw last time.</a:t>
            </a:r>
          </a:p>
          <a:p>
            <a:r>
              <a:rPr lang="en-US" dirty="0"/>
              <a:t>        - The browser then renders those new elements and they appear in your page.</a:t>
            </a:r>
          </a:p>
          <a:p>
            <a:endParaRPr lang="en-US" dirty="0"/>
          </a:p>
          <a:p>
            <a:r>
              <a:rPr lang="en-US" dirty="0"/>
              <a:t>Demo the the end product of today’s class period.</a:t>
            </a:r>
          </a:p>
          <a:p>
            <a:r>
              <a:rPr lang="en-US" dirty="0"/>
              <a:t>  - This page makes a call to the </a:t>
            </a:r>
            <a:r>
              <a:rPr lang="en-US" dirty="0" err="1"/>
              <a:t>OpenWeather</a:t>
            </a:r>
            <a:r>
              <a:rPr lang="en-US" dirty="0"/>
              <a:t> API</a:t>
            </a:r>
          </a:p>
          <a:p>
            <a:r>
              <a:rPr lang="en-US" dirty="0"/>
              <a:t>  - It uses the information it gets back to set the temperature</a:t>
            </a:r>
          </a:p>
          <a:p>
            <a:r>
              <a:rPr lang="en-US" dirty="0"/>
              <a:t>    - Does it in Kelvin… (not particularly useful… but it’s the default… you’ll do better in the homework).</a:t>
            </a:r>
          </a:p>
          <a:p>
            <a:r>
              <a:rPr lang="en-US" dirty="0"/>
              <a:t>  - This is linked in the container as api1.html</a:t>
            </a:r>
          </a:p>
          <a:p>
            <a:endParaRPr lang="en-US" dirty="0"/>
          </a:p>
          <a:p>
            <a:r>
              <a:rPr lang="en-US" dirty="0"/>
              <a:t>== Source == </a:t>
            </a:r>
          </a:p>
          <a:p>
            <a:r>
              <a:rPr lang="en-US" dirty="0"/>
              <a:t>&lt;html&gt;</a:t>
            </a:r>
          </a:p>
          <a:p>
            <a:r>
              <a:rPr lang="en-US" dirty="0"/>
              <a:t>  &lt;head&gt;</a:t>
            </a:r>
          </a:p>
          <a:p>
            <a:r>
              <a:rPr lang="en-US" dirty="0"/>
              <a:t>    &lt;title&gt;AJAX Demo&lt;/title&gt;</a:t>
            </a:r>
          </a:p>
          <a:p>
            <a:r>
              <a:rPr lang="en-US" dirty="0"/>
              <a:t>    &lt;script&gt;</a:t>
            </a:r>
          </a:p>
          <a:p>
            <a:r>
              <a:rPr lang="en-US" dirty="0"/>
              <a:t>      function </a:t>
            </a:r>
            <a:r>
              <a:rPr lang="en-US" dirty="0" err="1"/>
              <a:t>getWeather</a:t>
            </a:r>
            <a:r>
              <a:rPr lang="en-US" dirty="0"/>
              <a:t>() {</a:t>
            </a:r>
          </a:p>
          <a:p>
            <a:r>
              <a:rPr lang="en-US" dirty="0"/>
              <a:t>        var req = new </a:t>
            </a:r>
            <a:r>
              <a:rPr lang="en-US" dirty="0" err="1"/>
              <a:t>XMLHttpRequest</a:t>
            </a:r>
            <a:r>
              <a:rPr lang="en-US" dirty="0"/>
              <a:t>(); </a:t>
            </a:r>
          </a:p>
          <a:p>
            <a:r>
              <a:rPr lang="en-US" dirty="0"/>
              <a:t>        </a:t>
            </a:r>
            <a:r>
              <a:rPr lang="en-US" dirty="0" err="1"/>
              <a:t>req.open</a:t>
            </a:r>
            <a:r>
              <a:rPr lang="en-US" dirty="0"/>
              <a:t>("GET", "https://</a:t>
            </a:r>
            <a:r>
              <a:rPr lang="en-US" dirty="0" err="1"/>
              <a:t>api.openweathermap.org</a:t>
            </a:r>
            <a:r>
              <a:rPr lang="en-US" dirty="0"/>
              <a:t>/data/2.5/</a:t>
            </a:r>
            <a:r>
              <a:rPr lang="en-US" dirty="0" err="1"/>
              <a:t>weather?q</a:t>
            </a:r>
            <a:r>
              <a:rPr lang="en-US" dirty="0"/>
              <a:t>=17013,us&amp;appid=71600e803223b59828cade9d4fc4d46b", true);</a:t>
            </a:r>
          </a:p>
          <a:p>
            <a:r>
              <a:rPr lang="en-US" dirty="0"/>
              <a:t>        </a:t>
            </a:r>
            <a:r>
              <a:rPr lang="en-US" dirty="0" err="1"/>
              <a:t>req.onreadystatechange</a:t>
            </a:r>
            <a:r>
              <a:rPr lang="en-US" dirty="0"/>
              <a:t> = function() {</a:t>
            </a:r>
          </a:p>
          <a:p>
            <a:r>
              <a:rPr lang="en-US" dirty="0"/>
              <a:t>          if (</a:t>
            </a:r>
            <a:r>
              <a:rPr lang="en-US" dirty="0" err="1"/>
              <a:t>this.readyState</a:t>
            </a:r>
            <a:r>
              <a:rPr lang="en-US" dirty="0"/>
              <a:t> == 4 &amp;&amp; </a:t>
            </a:r>
            <a:r>
              <a:rPr lang="en-US" dirty="0" err="1"/>
              <a:t>this.status</a:t>
            </a:r>
            <a:r>
              <a:rPr lang="en-US" dirty="0"/>
              <a:t> == 200) {</a:t>
            </a:r>
          </a:p>
          <a:p>
            <a:r>
              <a:rPr lang="en-US" dirty="0"/>
              <a:t>            let resp = </a:t>
            </a:r>
            <a:r>
              <a:rPr lang="en-US" dirty="0" err="1"/>
              <a:t>JSON.parse</a:t>
            </a:r>
            <a:r>
              <a:rPr lang="en-US" dirty="0"/>
              <a:t>(</a:t>
            </a:r>
            <a:r>
              <a:rPr lang="en-US" dirty="0" err="1"/>
              <a:t>this.responseText</a:t>
            </a:r>
            <a:r>
              <a:rPr lang="en-US" dirty="0"/>
              <a:t>);</a:t>
            </a:r>
          </a:p>
          <a:p>
            <a:r>
              <a:rPr lang="en-US" dirty="0"/>
              <a:t>            </a:t>
            </a:r>
          </a:p>
          <a:p>
            <a:r>
              <a:rPr lang="en-US" dirty="0"/>
              <a:t>            let temp = </a:t>
            </a:r>
            <a:r>
              <a:rPr lang="en-US" dirty="0" err="1"/>
              <a:t>document.getElementById</a:t>
            </a:r>
            <a:r>
              <a:rPr lang="en-US" dirty="0"/>
              <a:t>("temp");</a:t>
            </a:r>
          </a:p>
          <a:p>
            <a:r>
              <a:rPr lang="en-US" dirty="0"/>
              <a:t>            </a:t>
            </a:r>
            <a:r>
              <a:rPr lang="en-US" dirty="0" err="1"/>
              <a:t>temp.innerHTML</a:t>
            </a:r>
            <a:r>
              <a:rPr lang="en-US" dirty="0"/>
              <a:t> = </a:t>
            </a:r>
            <a:r>
              <a:rPr lang="en-US" dirty="0" err="1"/>
              <a:t>resp.main.temp</a:t>
            </a:r>
            <a:r>
              <a:rPr lang="en-US" dirty="0"/>
              <a:t>;</a:t>
            </a:r>
          </a:p>
          <a:p>
            <a:r>
              <a:rPr lang="en-US" dirty="0"/>
              <a:t>          }</a:t>
            </a:r>
          </a:p>
          <a:p>
            <a:r>
              <a:rPr lang="en-US" dirty="0"/>
              <a:t>        };</a:t>
            </a:r>
          </a:p>
          <a:p>
            <a:r>
              <a:rPr lang="en-US" dirty="0"/>
              <a:t>        </a:t>
            </a:r>
            <a:r>
              <a:rPr lang="en-US" dirty="0" err="1"/>
              <a:t>req.send</a:t>
            </a:r>
            <a:r>
              <a:rPr lang="en-US" dirty="0"/>
              <a:t>();</a:t>
            </a:r>
          </a:p>
          <a:p>
            <a:r>
              <a:rPr lang="en-US" dirty="0"/>
              <a:t>      }</a:t>
            </a:r>
          </a:p>
          <a:p>
            <a:r>
              <a:rPr lang="en-US" dirty="0"/>
              <a:t>    &lt;/script&gt;</a:t>
            </a:r>
          </a:p>
          <a:p>
            <a:r>
              <a:rPr lang="en-US" dirty="0"/>
              <a:t>  &lt;/head&gt;</a:t>
            </a:r>
          </a:p>
          <a:p>
            <a:r>
              <a:rPr lang="en-US" dirty="0"/>
              <a:t>  &lt;body&gt;</a:t>
            </a:r>
          </a:p>
          <a:p>
            <a:r>
              <a:rPr lang="en-US" dirty="0"/>
              <a:t>    &lt;h1&gt;Weather API&lt;/h1&gt;</a:t>
            </a:r>
          </a:p>
          <a:p>
            <a:r>
              <a:rPr lang="en-US" dirty="0"/>
              <a:t>    &lt;ul&gt;</a:t>
            </a:r>
          </a:p>
          <a:p>
            <a:r>
              <a:rPr lang="en-US" dirty="0"/>
              <a:t>      &lt;li&gt;Temperature: &lt;span id="temp"&gt;Unknown&lt;/span&gt; Kelvin.&lt;/li&gt; </a:t>
            </a:r>
          </a:p>
          <a:p>
            <a:r>
              <a:rPr lang="en-US" dirty="0"/>
              <a:t>    &lt;/ul&gt;</a:t>
            </a:r>
          </a:p>
          <a:p>
            <a:r>
              <a:rPr lang="en-US" dirty="0"/>
              <a:t>    &lt;input type="button" onclick="</a:t>
            </a:r>
            <a:r>
              <a:rPr lang="en-US" dirty="0" err="1"/>
              <a:t>getWeather</a:t>
            </a:r>
            <a:r>
              <a:rPr lang="en-US" dirty="0"/>
              <a:t>()" value="Get the Weather"&gt;</a:t>
            </a:r>
          </a:p>
          <a:p>
            <a:r>
              <a:rPr lang="en-US" dirty="0"/>
              <a:t>  &lt;/body&gt;</a:t>
            </a:r>
          </a:p>
          <a:p>
            <a:r>
              <a:rPr lang="en-US" dirty="0"/>
              <a:t>&lt;/html&gt;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59411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API – Application Programming Interface</a:t>
            </a:r>
          </a:p>
          <a:p>
            <a:r>
              <a:rPr lang="en-US" dirty="0"/>
              <a:t>  - APIs are protocols by which front end code can request data from back end services.</a:t>
            </a:r>
          </a:p>
          <a:p>
            <a:r>
              <a:rPr lang="en-US" dirty="0"/>
              <a:t>  - APIs are also application specific:</a:t>
            </a:r>
          </a:p>
          <a:p>
            <a:r>
              <a:rPr lang="en-US" dirty="0"/>
              <a:t>    - Each API will define the particular types of requests that can be made </a:t>
            </a:r>
          </a:p>
          <a:p>
            <a:r>
              <a:rPr lang="en-US" dirty="0"/>
              <a:t>      - The things you can request from the Twitter API are different from those you can request from the Braille API </a:t>
            </a:r>
          </a:p>
          <a:p>
            <a:r>
              <a:rPr lang="en-US" dirty="0"/>
              <a:t>    - Each API will also define exactly the format and content of the data that it will return for each type of request.</a:t>
            </a:r>
          </a:p>
          <a:p>
            <a:r>
              <a:rPr lang="en-US" dirty="0"/>
              <a:t>    - We’ll see some of that in a bit.</a:t>
            </a:r>
          </a:p>
          <a:p>
            <a:endParaRPr lang="en-US" dirty="0"/>
          </a:p>
          <a:p>
            <a:r>
              <a:rPr lang="en-US" dirty="0"/>
              <a:t>There are tons of API’s out there…</a:t>
            </a:r>
          </a:p>
          <a:p>
            <a:r>
              <a:rPr lang="en-US" dirty="0"/>
              <a:t>  - One or multiple for pretty much </a:t>
            </a:r>
            <a:r>
              <a:rPr lang="en-US" dirty="0" err="1"/>
              <a:t>anythign</a:t>
            </a:r>
            <a:r>
              <a:rPr lang="en-US" dirty="0"/>
              <a:t> you are interested in.</a:t>
            </a:r>
          </a:p>
          <a:p>
            <a:r>
              <a:rPr lang="en-US" dirty="0"/>
              <a:t>  - Explore the </a:t>
            </a:r>
            <a:r>
              <a:rPr lang="en-US" dirty="0" err="1"/>
              <a:t>apilist.fun</a:t>
            </a:r>
            <a:r>
              <a:rPr lang="en-US" dirty="0"/>
              <a:t> site a bit and find one of interest.</a:t>
            </a:r>
          </a:p>
          <a:p>
            <a:r>
              <a:rPr lang="en-US" dirty="0"/>
              <a:t>    - What does it do?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43104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think of an API like a menu in a restaurant</a:t>
            </a:r>
          </a:p>
          <a:p>
            <a:r>
              <a:rPr lang="en-US" dirty="0"/>
              <a:t>   - there is a menu that is presented</a:t>
            </a:r>
          </a:p>
          <a:p>
            <a:r>
              <a:rPr lang="en-US" dirty="0"/>
              <a:t>     - The menu describes the types of requests (API calls) that can be made by the client (customers)</a:t>
            </a:r>
          </a:p>
          <a:p>
            <a:r>
              <a:rPr lang="en-US" dirty="0"/>
              <a:t>   - the request is sent to the back end server</a:t>
            </a:r>
          </a:p>
          <a:p>
            <a:r>
              <a:rPr lang="en-US" dirty="0"/>
              <a:t>     - done via the waitstaff in the restaurant</a:t>
            </a:r>
          </a:p>
          <a:p>
            <a:r>
              <a:rPr lang="en-US" dirty="0"/>
              <a:t>     - done via libraries and HTTP over the internet for a web </a:t>
            </a:r>
            <a:r>
              <a:rPr lang="en-US" dirty="0" err="1"/>
              <a:t>api</a:t>
            </a:r>
            <a:endParaRPr lang="en-US" dirty="0"/>
          </a:p>
          <a:p>
            <a:r>
              <a:rPr lang="en-US" dirty="0"/>
              <a:t>   - The server generates a response</a:t>
            </a:r>
          </a:p>
          <a:p>
            <a:r>
              <a:rPr lang="en-US" dirty="0"/>
              <a:t>     - The kitchen staff make the dish that was ordered</a:t>
            </a:r>
          </a:p>
          <a:p>
            <a:r>
              <a:rPr lang="en-US" dirty="0"/>
              <a:t>     - A back end application program runs and generates the response on the server side.</a:t>
            </a:r>
          </a:p>
          <a:p>
            <a:r>
              <a:rPr lang="en-US" dirty="0"/>
              <a:t>   - The response is delivered back to the client.</a:t>
            </a:r>
          </a:p>
          <a:p>
            <a:r>
              <a:rPr lang="en-US" dirty="0"/>
              <a:t>     - The wait staff delivers the requested meal.</a:t>
            </a:r>
          </a:p>
          <a:p>
            <a:r>
              <a:rPr lang="en-US" dirty="0"/>
              <a:t>     - again done via the internet, HTTP and software libraries for a web-</a:t>
            </a:r>
            <a:r>
              <a:rPr lang="en-US" dirty="0" err="1"/>
              <a:t>api</a:t>
            </a:r>
            <a:r>
              <a:rPr lang="en-US" dirty="0"/>
              <a:t>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Note that this will be an abstraction:</a:t>
            </a:r>
          </a:p>
          <a:p>
            <a:r>
              <a:rPr lang="en-US" dirty="0"/>
              <a:t>  - In the restaurant</a:t>
            </a:r>
          </a:p>
          <a:p>
            <a:r>
              <a:rPr lang="en-US" dirty="0"/>
              <a:t>    - You think about what you want, make the request and then consume the meal.</a:t>
            </a:r>
          </a:p>
          <a:p>
            <a:r>
              <a:rPr lang="en-US" dirty="0"/>
              <a:t>    - You don’t think about who is making it, how they are making it, where the ingredients came from, any of those details.</a:t>
            </a:r>
          </a:p>
          <a:p>
            <a:r>
              <a:rPr lang="en-US" dirty="0"/>
              <a:t>  - With a Web API</a:t>
            </a:r>
          </a:p>
          <a:p>
            <a:r>
              <a:rPr lang="en-US" dirty="0"/>
              <a:t>    - You create a request (using the ”menu” that the API provides)</a:t>
            </a:r>
          </a:p>
          <a:p>
            <a:r>
              <a:rPr lang="en-US" dirty="0"/>
              <a:t>    - Then you get a response and use it in your page.</a:t>
            </a:r>
          </a:p>
          <a:p>
            <a:r>
              <a:rPr lang="en-US" dirty="0"/>
              <a:t>    - You think about what you want and how to form the request.</a:t>
            </a:r>
          </a:p>
          <a:p>
            <a:r>
              <a:rPr lang="en-US" dirty="0"/>
              <a:t>    - You don’t think about how the request gets to the server, what the server does, where it gets the data or how the response gets back to you.</a:t>
            </a:r>
          </a:p>
        </p:txBody>
      </p:sp>
    </p:spTree>
    <p:extLst>
      <p:ext uri="{BB962C8B-B14F-4D97-AF65-F5344CB8AC3E}">
        <p14:creationId xmlns:p14="http://schemas.microsoft.com/office/powerpoint/2010/main" val="12294611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Requests can be made to API’s via a URL</a:t>
            </a:r>
          </a:p>
          <a:p>
            <a:r>
              <a:rPr lang="en-US" dirty="0"/>
              <a:t>  - The </a:t>
            </a:r>
            <a:r>
              <a:rPr lang="en-US" dirty="0" err="1"/>
              <a:t>url</a:t>
            </a:r>
            <a:r>
              <a:rPr lang="en-US" dirty="0"/>
              <a:t> is all one long line, no line breaks, just doesn’t fit that way here.</a:t>
            </a:r>
          </a:p>
          <a:p>
            <a:endParaRPr lang="en-US" dirty="0"/>
          </a:p>
          <a:p>
            <a:r>
              <a:rPr lang="en-US" dirty="0"/>
              <a:t>The URL for an API request can be broken into several parts:</a:t>
            </a:r>
          </a:p>
          <a:p>
            <a:endParaRPr lang="en-US" dirty="0"/>
          </a:p>
          <a:p>
            <a:r>
              <a:rPr lang="en-US" dirty="0"/>
              <a:t>  - Host: </a:t>
            </a:r>
          </a:p>
          <a:p>
            <a:r>
              <a:rPr lang="en-US" dirty="0"/>
              <a:t>    - the server to which the request is to be sent</a:t>
            </a:r>
          </a:p>
          <a:p>
            <a:r>
              <a:rPr lang="en-US" dirty="0"/>
              <a:t>    - Note: For big heavily used APIs, this may actually be many many servers that divide the work.</a:t>
            </a:r>
          </a:p>
          <a:p>
            <a:endParaRPr lang="en-US" dirty="0"/>
          </a:p>
          <a:p>
            <a:r>
              <a:rPr lang="en-US" dirty="0"/>
              <a:t>  - Path (or Endpoint or Service):</a:t>
            </a:r>
          </a:p>
          <a:p>
            <a:r>
              <a:rPr lang="en-US" dirty="0"/>
              <a:t>    - the specific service on the host that we are making the request for. </a:t>
            </a:r>
          </a:p>
          <a:p>
            <a:r>
              <a:rPr lang="en-US" dirty="0"/>
              <a:t>      - here it is data/2.5/weather </a:t>
            </a:r>
          </a:p>
          <a:p>
            <a:r>
              <a:rPr lang="en-US" dirty="0"/>
              <a:t>    - can have multiple / and words</a:t>
            </a:r>
          </a:p>
          <a:p>
            <a:r>
              <a:rPr lang="en-US" dirty="0"/>
              <a:t>    - The server defines the endpoints</a:t>
            </a:r>
          </a:p>
          <a:p>
            <a:r>
              <a:rPr lang="en-US" dirty="0"/>
              <a:t>      - If you dig into the documentation on </a:t>
            </a:r>
            <a:r>
              <a:rPr lang="en-US" dirty="0" err="1"/>
              <a:t>apilist.fun</a:t>
            </a:r>
            <a:r>
              <a:rPr lang="en-US" dirty="0"/>
              <a:t> you’ll see that each specify their endpoints.</a:t>
            </a:r>
          </a:p>
          <a:p>
            <a:r>
              <a:rPr lang="en-US" dirty="0"/>
              <a:t>      - A given host may offer multiple endpoints for different services</a:t>
            </a:r>
          </a:p>
          <a:p>
            <a:r>
              <a:rPr lang="en-US" dirty="0"/>
              <a:t>      - For example: </a:t>
            </a:r>
          </a:p>
          <a:p>
            <a:r>
              <a:rPr lang="en-US" dirty="0"/>
              <a:t>        - Google Maps offers both just a map and also driving directions.</a:t>
            </a:r>
          </a:p>
          <a:p>
            <a:r>
              <a:rPr lang="en-US" dirty="0"/>
              <a:t>        - Those would likely come from different endpoints</a:t>
            </a:r>
          </a:p>
          <a:p>
            <a:r>
              <a:rPr lang="en-US" dirty="0"/>
              <a:t>      - In our restaurant metaphor:</a:t>
            </a:r>
          </a:p>
          <a:p>
            <a:r>
              <a:rPr lang="en-US" dirty="0"/>
              <a:t>        - A request for a drink would go to the /bar endpoint</a:t>
            </a:r>
          </a:p>
          <a:p>
            <a:r>
              <a:rPr lang="en-US" dirty="0"/>
              <a:t>        - A request for a meal would go to the /kitchen endpoint</a:t>
            </a:r>
          </a:p>
          <a:p>
            <a:endParaRPr lang="en-US" dirty="0"/>
          </a:p>
          <a:p>
            <a:r>
              <a:rPr lang="en-US" dirty="0"/>
              <a:t>  - Query String:</a:t>
            </a:r>
          </a:p>
          <a:p>
            <a:r>
              <a:rPr lang="en-US" dirty="0"/>
              <a:t>    - Provides additional information that is needed by the endpoint to process the request.</a:t>
            </a:r>
          </a:p>
          <a:p>
            <a:r>
              <a:rPr lang="en-US" dirty="0"/>
              <a:t>    - The query string is separated from the path by a ?</a:t>
            </a:r>
          </a:p>
          <a:p>
            <a:r>
              <a:rPr lang="en-US" dirty="0"/>
              <a:t>      - everything after the ? Is the query string.</a:t>
            </a:r>
          </a:p>
          <a:p>
            <a:r>
              <a:rPr lang="en-US" dirty="0"/>
              <a:t>      - the ? Is not part of the query string.</a:t>
            </a:r>
          </a:p>
          <a:p>
            <a:r>
              <a:rPr lang="en-US" dirty="0"/>
              <a:t>    - The query string is simply passed onto the backend application that handles the request.</a:t>
            </a:r>
          </a:p>
          <a:p>
            <a:r>
              <a:rPr lang="en-US" dirty="0"/>
              <a:t>      - That program will decide what to do with the the query string.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40876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is some structure to the Query String.</a:t>
            </a:r>
          </a:p>
          <a:p>
            <a:r>
              <a:rPr lang="en-US" dirty="0"/>
              <a:t> </a:t>
            </a:r>
          </a:p>
          <a:p>
            <a:r>
              <a:rPr lang="en-US" dirty="0"/>
              <a:t>It may contain one or more Query Parameters.</a:t>
            </a:r>
          </a:p>
          <a:p>
            <a:r>
              <a:rPr lang="en-US" dirty="0"/>
              <a:t>  - Each query parameter tells the endpoint something it needs to know.</a:t>
            </a:r>
          </a:p>
          <a:p>
            <a:r>
              <a:rPr lang="en-US" dirty="0"/>
              <a:t>  - Here we have:</a:t>
            </a:r>
          </a:p>
          <a:p>
            <a:r>
              <a:rPr lang="en-US" dirty="0"/>
              <a:t>    - q=17013,us </a:t>
            </a:r>
          </a:p>
          <a:p>
            <a:r>
              <a:rPr lang="en-US" dirty="0"/>
              <a:t>      - This is the </a:t>
            </a:r>
            <a:r>
              <a:rPr lang="en-US" dirty="0" err="1"/>
              <a:t>zipcode</a:t>
            </a:r>
            <a:r>
              <a:rPr lang="en-US" dirty="0"/>
              <a:t> (us) or postcode or other location specifier for where we want the weather.</a:t>
            </a:r>
          </a:p>
          <a:p>
            <a:r>
              <a:rPr lang="en-US" dirty="0"/>
              <a:t>    - </a:t>
            </a:r>
            <a:r>
              <a:rPr lang="en-US" dirty="0" err="1"/>
              <a:t>appid</a:t>
            </a:r>
            <a:r>
              <a:rPr lang="en-US" dirty="0"/>
              <a:t>=7160…d46b</a:t>
            </a:r>
          </a:p>
          <a:p>
            <a:r>
              <a:rPr lang="en-US" dirty="0"/>
              <a:t>      - this is a long hexadecimal number </a:t>
            </a:r>
          </a:p>
          <a:p>
            <a:r>
              <a:rPr lang="en-US" dirty="0"/>
              <a:t>      - more on that in a minute…</a:t>
            </a:r>
          </a:p>
          <a:p>
            <a:endParaRPr lang="en-US" dirty="0"/>
          </a:p>
          <a:p>
            <a:r>
              <a:rPr lang="en-US" dirty="0"/>
              <a:t>Here the query parameters are separated by &amp;</a:t>
            </a:r>
          </a:p>
          <a:p>
            <a:r>
              <a:rPr lang="en-US" dirty="0"/>
              <a:t>  - This is a common convention used by many API services.</a:t>
            </a:r>
          </a:p>
          <a:p>
            <a:r>
              <a:rPr lang="en-US" dirty="0"/>
              <a:t>    - However, it is not universal</a:t>
            </a:r>
          </a:p>
          <a:p>
            <a:r>
              <a:rPr lang="en-US" dirty="0"/>
              <a:t>    - Recall that the whole query string is passed to the </a:t>
            </a:r>
            <a:r>
              <a:rPr lang="en-US" dirty="0" err="1"/>
              <a:t>endpiont</a:t>
            </a:r>
            <a:r>
              <a:rPr lang="en-US" dirty="0"/>
              <a:t> or service.</a:t>
            </a:r>
          </a:p>
          <a:p>
            <a:r>
              <a:rPr lang="en-US" dirty="0"/>
              <a:t>      - It is up to that service to decide how to process the query string.</a:t>
            </a:r>
          </a:p>
          <a:p>
            <a:r>
              <a:rPr lang="en-US" dirty="0"/>
              <a:t>      - so different services or </a:t>
            </a:r>
            <a:r>
              <a:rPr lang="en-US" dirty="0" err="1"/>
              <a:t>endpionts</a:t>
            </a:r>
            <a:r>
              <a:rPr lang="en-US" dirty="0"/>
              <a:t> may use different conventions for dividing query parameters.</a:t>
            </a:r>
          </a:p>
          <a:p>
            <a:r>
              <a:rPr lang="en-US" dirty="0"/>
              <a:t>        - you have to use the documentation for the API to know how to build the query string and what it can or must contain.</a:t>
            </a:r>
          </a:p>
          <a:p>
            <a:endParaRPr lang="en-US" dirty="0"/>
          </a:p>
          <a:p>
            <a:r>
              <a:rPr lang="en-US" dirty="0"/>
              <a:t>- The query string is passed unchanged to the back end application program to process.</a:t>
            </a:r>
          </a:p>
          <a:p>
            <a:r>
              <a:rPr lang="en-US" dirty="0"/>
              <a:t>    - This is kind of like the browser passing arguments to a function that is running on the server.</a:t>
            </a:r>
          </a:p>
        </p:txBody>
      </p:sp>
    </p:spTree>
    <p:extLst>
      <p:ext uri="{BB962C8B-B14F-4D97-AF65-F5344CB8AC3E}">
        <p14:creationId xmlns:p14="http://schemas.microsoft.com/office/powerpoint/2010/main" val="39957577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Query Parameters can be further subdivided into:</a:t>
            </a:r>
          </a:p>
          <a:p>
            <a:endParaRPr lang="en-US" dirty="0"/>
          </a:p>
          <a:p>
            <a:r>
              <a:rPr lang="en-US" dirty="0"/>
              <a:t>  - Fields:</a:t>
            </a:r>
          </a:p>
          <a:p>
            <a:r>
              <a:rPr lang="en-US" dirty="0"/>
              <a:t>    - These are the names of the parameters</a:t>
            </a:r>
          </a:p>
          <a:p>
            <a:r>
              <a:rPr lang="en-US" dirty="0"/>
              <a:t>      - q</a:t>
            </a:r>
          </a:p>
          <a:p>
            <a:r>
              <a:rPr lang="en-US" dirty="0"/>
              <a:t>      - </a:t>
            </a:r>
            <a:r>
              <a:rPr lang="en-US" dirty="0" err="1"/>
              <a:t>appid</a:t>
            </a:r>
            <a:endParaRPr lang="en-US" dirty="0"/>
          </a:p>
          <a:p>
            <a:endParaRPr lang="en-US" dirty="0"/>
          </a:p>
          <a:p>
            <a:r>
              <a:rPr lang="en-US" dirty="0"/>
              <a:t>  - Values:</a:t>
            </a:r>
          </a:p>
          <a:p>
            <a:r>
              <a:rPr lang="en-US" dirty="0"/>
              <a:t>    - The value associated with the parameter.</a:t>
            </a:r>
          </a:p>
          <a:p>
            <a:r>
              <a:rPr lang="en-US" dirty="0"/>
              <a:t>      - 17013,us</a:t>
            </a:r>
          </a:p>
          <a:p>
            <a:r>
              <a:rPr lang="en-US" dirty="0"/>
              <a:t>      - 97600….46b</a:t>
            </a:r>
          </a:p>
          <a:p>
            <a:endParaRPr lang="en-US" dirty="0"/>
          </a:p>
          <a:p>
            <a:r>
              <a:rPr lang="en-US" dirty="0"/>
              <a:t>Unlike passing parameters in a program where we just pass the value here you give the name and the value.</a:t>
            </a:r>
          </a:p>
          <a:p>
            <a:r>
              <a:rPr lang="en-US" dirty="0"/>
              <a:t>This has 2 benefits:</a:t>
            </a:r>
          </a:p>
          <a:p>
            <a:r>
              <a:rPr lang="en-US" dirty="0"/>
              <a:t>  - They can be listed in any order</a:t>
            </a:r>
          </a:p>
          <a:p>
            <a:r>
              <a:rPr lang="en-US" dirty="0"/>
              <a:t>  - Easily allows for optional query parameters to simply be omitted.</a:t>
            </a:r>
          </a:p>
          <a:p>
            <a:endParaRPr lang="en-US" dirty="0"/>
          </a:p>
          <a:p>
            <a:r>
              <a:rPr lang="en-US" dirty="0"/>
              <a:t>The </a:t>
            </a:r>
            <a:r>
              <a:rPr lang="en-US" dirty="0" err="1"/>
              <a:t>appid</a:t>
            </a:r>
            <a:r>
              <a:rPr lang="en-US" dirty="0"/>
              <a:t> field for the Weather API is called an API KEY</a:t>
            </a:r>
          </a:p>
          <a:p>
            <a:r>
              <a:rPr lang="en-US" dirty="0"/>
              <a:t>  - Lots of APIs require keys</a:t>
            </a:r>
          </a:p>
          <a:p>
            <a:r>
              <a:rPr lang="en-US" dirty="0"/>
              <a:t>  - These are just an </a:t>
            </a:r>
            <a:r>
              <a:rPr lang="en-US" dirty="0" err="1"/>
              <a:t>identifyer</a:t>
            </a:r>
            <a:r>
              <a:rPr lang="en-US" dirty="0"/>
              <a:t> so that the API knows who is calling it.</a:t>
            </a:r>
          </a:p>
          <a:p>
            <a:r>
              <a:rPr lang="en-US" dirty="0"/>
              <a:t>    - You register for one of these with the API provider</a:t>
            </a:r>
          </a:p>
          <a:p>
            <a:r>
              <a:rPr lang="en-US" dirty="0"/>
              <a:t>    - Many are free for development</a:t>
            </a:r>
          </a:p>
          <a:p>
            <a:r>
              <a:rPr lang="en-US" dirty="0"/>
              <a:t>      - The key lets them rate limit your use. </a:t>
            </a:r>
          </a:p>
          <a:p>
            <a:r>
              <a:rPr lang="en-US" dirty="0"/>
              <a:t>    - If / When you want to use the API a lot or deploy an app used by others</a:t>
            </a:r>
          </a:p>
          <a:p>
            <a:r>
              <a:rPr lang="en-US" dirty="0"/>
              <a:t>      - Then you often have to pay the API provider.</a:t>
            </a:r>
          </a:p>
          <a:p>
            <a:r>
              <a:rPr lang="en-US" dirty="0"/>
              <a:t>      - Having a key let’s them know who to bill for the service.</a:t>
            </a:r>
          </a:p>
          <a:p>
            <a:endParaRPr lang="en-US" dirty="0"/>
          </a:p>
          <a:p>
            <a:r>
              <a:rPr lang="en-US" dirty="0"/>
              <a:t>We have now seen this idea of key / value pairs a ton now.</a:t>
            </a:r>
          </a:p>
          <a:p>
            <a:r>
              <a:rPr lang="en-US" dirty="0"/>
              <a:t>  - should be starting to see them all as the same thing.</a:t>
            </a:r>
          </a:p>
          <a:p>
            <a:r>
              <a:rPr lang="en-US" dirty="0"/>
              <a:t>  - Map : HashMap (Java) : Dictionary (Python) : </a:t>
            </a:r>
            <a:r>
              <a:rPr lang="en-US" dirty="0" err="1"/>
              <a:t>etc</a:t>
            </a:r>
            <a:r>
              <a:rPr lang="en-US" dirty="0"/>
              <a:t>…</a:t>
            </a:r>
          </a:p>
          <a:p>
            <a:r>
              <a:rPr lang="en-US" dirty="0"/>
              <a:t>  - Attributes (HTML), properties (CSS), names, Fields, keys </a:t>
            </a:r>
            <a:r>
              <a:rPr lang="en-US" dirty="0" err="1"/>
              <a:t>etc</a:t>
            </a:r>
            <a:r>
              <a:rPr lang="en-US" dirty="0"/>
              <a:t>… </a:t>
            </a:r>
          </a:p>
          <a:p>
            <a:r>
              <a:rPr lang="en-US" dirty="0"/>
              <a:t>    - all the same thing…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66563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we make a request, the server will send a response back to us.</a:t>
            </a:r>
          </a:p>
          <a:p>
            <a:r>
              <a:rPr lang="en-US" dirty="0"/>
              <a:t>The format in which that response will comes depends upon the service we are talking to.</a:t>
            </a:r>
          </a:p>
          <a:p>
            <a:r>
              <a:rPr lang="en-US" dirty="0"/>
              <a:t>There are a few very common formats:</a:t>
            </a:r>
          </a:p>
          <a:p>
            <a:r>
              <a:rPr lang="en-US" dirty="0"/>
              <a:t>  - Plain text – the server just essentially returns a string.</a:t>
            </a:r>
          </a:p>
          <a:p>
            <a:r>
              <a:rPr lang="en-US" dirty="0"/>
              <a:t>  - HTML – the server returns an HTML page</a:t>
            </a:r>
          </a:p>
          <a:p>
            <a:r>
              <a:rPr lang="en-US" dirty="0"/>
              <a:t>  - XML – Extensible markup language</a:t>
            </a:r>
          </a:p>
          <a:p>
            <a:r>
              <a:rPr lang="en-US" dirty="0"/>
              <a:t>    - A language like HTML that uses tags to apply semantic meaning to the content</a:t>
            </a:r>
          </a:p>
          <a:p>
            <a:r>
              <a:rPr lang="en-US" dirty="0"/>
              <a:t>    - The tags are custom and are defined by the application.</a:t>
            </a:r>
          </a:p>
          <a:p>
            <a:r>
              <a:rPr lang="en-US" dirty="0"/>
              <a:t>  - JSON – Java Script Object Notation</a:t>
            </a:r>
          </a:p>
          <a:p>
            <a:r>
              <a:rPr lang="en-US" dirty="0"/>
              <a:t>    - A way of expressing an object (i.e. fields and values) as a text string.</a:t>
            </a:r>
          </a:p>
          <a:p>
            <a:r>
              <a:rPr lang="en-US" dirty="0"/>
              <a:t>    </a:t>
            </a:r>
          </a:p>
          <a:p>
            <a:r>
              <a:rPr lang="en-US" dirty="0"/>
              <a:t>XML was the dominant format of API responses for a long time.</a:t>
            </a:r>
          </a:p>
          <a:p>
            <a:r>
              <a:rPr lang="en-US" dirty="0"/>
              <a:t>Now JSON has taken over much of that because a lot of API call are from JavaScript and because it is just easier to process.</a:t>
            </a:r>
          </a:p>
          <a:p>
            <a:endParaRPr lang="en-US" dirty="0"/>
          </a:p>
          <a:p>
            <a:r>
              <a:rPr lang="en-US" dirty="0"/>
              <a:t>In this course we’ll be dealing exclusively with JSON.</a:t>
            </a:r>
          </a:p>
          <a:p>
            <a:r>
              <a:rPr lang="en-US" dirty="0"/>
              <a:t>  - I know that the DATA 200 course also covers XML.</a:t>
            </a:r>
          </a:p>
        </p:txBody>
      </p:sp>
    </p:spTree>
    <p:extLst>
      <p:ext uri="{BB962C8B-B14F-4D97-AF65-F5344CB8AC3E}">
        <p14:creationId xmlns:p14="http://schemas.microsoft.com/office/powerpoint/2010/main" val="15704159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you place an appropriate API request URL in the browser we get a RAW JSON response.</a:t>
            </a:r>
          </a:p>
          <a:p>
            <a:r>
              <a:rPr lang="en-US" dirty="0"/>
              <a:t>  e.g. Copy and paste the following URL into the browser:</a:t>
            </a:r>
          </a:p>
          <a:p>
            <a:r>
              <a:rPr lang="en-US" dirty="0"/>
              <a:t>    - https://</a:t>
            </a:r>
            <a:r>
              <a:rPr lang="en-US" dirty="0" err="1"/>
              <a:t>api.openweathermap.org</a:t>
            </a:r>
            <a:r>
              <a:rPr lang="en-US" dirty="0"/>
              <a:t>/data/2.5/</a:t>
            </a:r>
            <a:r>
              <a:rPr lang="en-US" dirty="0" err="1"/>
              <a:t>weather?q</a:t>
            </a:r>
            <a:r>
              <a:rPr lang="en-US" dirty="0"/>
              <a:t>=17013&amp;appid=71600e803223b59828cade9d4fc4d46b</a:t>
            </a:r>
          </a:p>
          <a:p>
            <a:endParaRPr lang="en-US" dirty="0"/>
          </a:p>
          <a:p>
            <a:r>
              <a:rPr lang="en-US" dirty="0"/>
              <a:t>What is displayed looks like a bunch of messy text.</a:t>
            </a:r>
          </a:p>
          <a:p>
            <a:r>
              <a:rPr lang="en-US" dirty="0"/>
              <a:t>  - This is the Raw JSON</a:t>
            </a:r>
          </a:p>
          <a:p>
            <a:r>
              <a:rPr lang="en-US" dirty="0"/>
              <a:t>  - If we look through it we can make out some information</a:t>
            </a:r>
          </a:p>
          <a:p>
            <a:r>
              <a:rPr lang="en-US" dirty="0"/>
              <a:t>    - ”Clouds”</a:t>
            </a:r>
          </a:p>
          <a:p>
            <a:r>
              <a:rPr lang="en-US" dirty="0"/>
              <a:t>    - ”temp” </a:t>
            </a:r>
          </a:p>
          <a:p>
            <a:r>
              <a:rPr lang="en-US" dirty="0"/>
              <a:t>    - </a:t>
            </a:r>
            <a:r>
              <a:rPr lang="en-US" dirty="0" err="1"/>
              <a:t>etc</a:t>
            </a:r>
            <a:r>
              <a:rPr lang="en-US" dirty="0"/>
              <a:t>…</a:t>
            </a:r>
          </a:p>
          <a:p>
            <a:endParaRPr lang="en-US" dirty="0"/>
          </a:p>
          <a:p>
            <a:r>
              <a:rPr lang="en-US" dirty="0"/>
              <a:t>But we can also “Parse” that text into a nicer format</a:t>
            </a:r>
          </a:p>
          <a:p>
            <a:r>
              <a:rPr lang="en-US" dirty="0"/>
              <a:t>  - that will let us see more clearly what it represents.</a:t>
            </a:r>
          </a:p>
          <a:p>
            <a:r>
              <a:rPr lang="en-US" dirty="0"/>
              <a:t>  - instructions for installing the parser extension in your browser appears in the activities.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56322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 preserve="1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0;p2">
            <a:extLst>
              <a:ext uri="{FF2B5EF4-FFF2-40B4-BE49-F238E27FC236}">
                <a16:creationId xmlns:a16="http://schemas.microsoft.com/office/drawing/2014/main" id="{60727CCB-102B-3F40-ACD5-F81E91D98C77}"/>
              </a:ext>
            </a:extLst>
          </p:cNvPr>
          <p:cNvSpPr>
            <a:spLocks/>
          </p:cNvSpPr>
          <p:nvPr/>
        </p:nvSpPr>
        <p:spPr bwMode="auto">
          <a:xfrm rot="10800000" flipH="1">
            <a:off x="3919538" y="3976688"/>
            <a:ext cx="1303337" cy="1128712"/>
          </a:xfrm>
          <a:custGeom>
            <a:avLst/>
            <a:gdLst>
              <a:gd name="T0" fmla="*/ 325834 w 120000"/>
              <a:gd name="T1" fmla="*/ 0 h 120000"/>
              <a:gd name="T2" fmla="*/ 0 w 120000"/>
              <a:gd name="T3" fmla="*/ 564300 h 120000"/>
              <a:gd name="T4" fmla="*/ 325834 w 120000"/>
              <a:gd name="T5" fmla="*/ 1128712 h 120000"/>
              <a:gd name="T6" fmla="*/ 977503 w 120000"/>
              <a:gd name="T7" fmla="*/ 1128712 h 120000"/>
              <a:gd name="T8" fmla="*/ 1303337 w 120000"/>
              <a:gd name="T9" fmla="*/ 564300 h 120000"/>
              <a:gd name="T10" fmla="*/ 977503 w 120000"/>
              <a:gd name="T11" fmla="*/ 0 h 120000"/>
              <a:gd name="T12" fmla="*/ 325834 w 120000"/>
              <a:gd name="T13" fmla="*/ 0 h 120000"/>
              <a:gd name="T14" fmla="*/ 417904 w 120000"/>
              <a:gd name="T15" fmla="*/ 159431 h 120000"/>
              <a:gd name="T16" fmla="*/ 885422 w 120000"/>
              <a:gd name="T17" fmla="*/ 159431 h 120000"/>
              <a:gd name="T18" fmla="*/ 1119056 w 120000"/>
              <a:gd name="T19" fmla="*/ 564300 h 120000"/>
              <a:gd name="T20" fmla="*/ 885422 w 120000"/>
              <a:gd name="T21" fmla="*/ 969169 h 120000"/>
              <a:gd name="T22" fmla="*/ 417904 w 120000"/>
              <a:gd name="T23" fmla="*/ 969169 h 120000"/>
              <a:gd name="T24" fmla="*/ 184151 w 120000"/>
              <a:gd name="T25" fmla="*/ 564300 h 120000"/>
              <a:gd name="T26" fmla="*/ 417904 w 120000"/>
              <a:gd name="T27" fmla="*/ 159431 h 120000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 rotWithShape="0">
            <a:gsLst>
              <a:gs pos="0">
                <a:srgbClr val="3393E2"/>
              </a:gs>
              <a:gs pos="100000">
                <a:srgbClr val="00E2C7"/>
              </a:gs>
            </a:gsLst>
            <a:lin ang="696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50800" tIns="50800" rIns="50800" bIns="50800" anchor="ctr"/>
          <a:lstStyle/>
          <a:p>
            <a:endParaRPr lang="en-US"/>
          </a:p>
        </p:txBody>
      </p:sp>
      <p:sp>
        <p:nvSpPr>
          <p:cNvPr id="4" name="Google Shape;11;p2">
            <a:extLst>
              <a:ext uri="{FF2B5EF4-FFF2-40B4-BE49-F238E27FC236}">
                <a16:creationId xmlns:a16="http://schemas.microsoft.com/office/drawing/2014/main" id="{CF8E66DE-864C-8648-B9BD-C1618A08E9CE}"/>
              </a:ext>
            </a:extLst>
          </p:cNvPr>
          <p:cNvSpPr/>
          <p:nvPr/>
        </p:nvSpPr>
        <p:spPr>
          <a:xfrm rot="5400000">
            <a:off x="3809057" y="-81000"/>
            <a:ext cx="1525500" cy="1761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lIns="50800" tIns="50800" rIns="50800" bIns="508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buClr>
                <a:srgbClr val="FFFFFF"/>
              </a:buClr>
              <a:buFont typeface="Helvetica Neue" panose="02000503000000020004" pitchFamily="2" charset="0"/>
              <a:buNone/>
              <a:defRPr/>
            </a:pPr>
            <a:endParaRPr lang="en-US" altLang="en-US" sz="3200">
              <a:solidFill>
                <a:srgbClr val="FFFFFF"/>
              </a:solidFill>
              <a:latin typeface="Helvetica Neue" panose="02000503000000020004" pitchFamily="2" charset="0"/>
              <a:sym typeface="Helvetica Neue" panose="02000503000000020004" pitchFamily="2" charset="0"/>
            </a:endParaRPr>
          </a:p>
        </p:txBody>
      </p:sp>
      <p:sp>
        <p:nvSpPr>
          <p:cNvPr id="5" name="Google Shape;13;p2">
            <a:extLst>
              <a:ext uri="{FF2B5EF4-FFF2-40B4-BE49-F238E27FC236}">
                <a16:creationId xmlns:a16="http://schemas.microsoft.com/office/drawing/2014/main" id="{E622547A-1090-B841-AB8A-0F2EC9F31993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2809875" y="-173038"/>
            <a:ext cx="1111250" cy="962026"/>
          </a:xfrm>
          <a:prstGeom prst="hexagon">
            <a:avLst>
              <a:gd name="adj" fmla="val 28685"/>
              <a:gd name="vf" fmla="val 115470"/>
            </a:avLst>
          </a:prstGeom>
          <a:noFill/>
          <a:ln w="19050">
            <a:solidFill>
              <a:srgbClr val="19BBD5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6" name="Google Shape;14;p2">
            <a:extLst>
              <a:ext uri="{FF2B5EF4-FFF2-40B4-BE49-F238E27FC236}">
                <a16:creationId xmlns:a16="http://schemas.microsoft.com/office/drawing/2014/main" id="{F2DFB12E-8AA2-BF4B-ABBE-84712DD2F12A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3602038" y="1360488"/>
            <a:ext cx="493712" cy="427037"/>
          </a:xfrm>
          <a:prstGeom prst="hexagon">
            <a:avLst>
              <a:gd name="adj" fmla="val 28705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7" name="Google Shape;15;p2">
            <a:extLst>
              <a:ext uri="{FF2B5EF4-FFF2-40B4-BE49-F238E27FC236}">
                <a16:creationId xmlns:a16="http://schemas.microsoft.com/office/drawing/2014/main" id="{1EA83F08-1F96-5640-8C79-897DD94794F8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5278438" y="855663"/>
            <a:ext cx="944562" cy="817562"/>
          </a:xfrm>
          <a:prstGeom prst="hexagon">
            <a:avLst>
              <a:gd name="adj" fmla="val 28691"/>
              <a:gd name="vf" fmla="val 115470"/>
            </a:avLst>
          </a:prstGeom>
          <a:noFill/>
          <a:ln w="76200">
            <a:solidFill>
              <a:srgbClr val="184769"/>
            </a:solidFill>
            <a:miter lim="8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8" name="Google Shape;16;p2">
            <a:extLst>
              <a:ext uri="{FF2B5EF4-FFF2-40B4-BE49-F238E27FC236}">
                <a16:creationId xmlns:a16="http://schemas.microsoft.com/office/drawing/2014/main" id="{C5E0530D-1E01-3143-AE7E-3F283001644B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5365750" y="352425"/>
            <a:ext cx="493713" cy="427038"/>
          </a:xfrm>
          <a:prstGeom prst="hexagon">
            <a:avLst>
              <a:gd name="adj" fmla="val 28684"/>
              <a:gd name="vf" fmla="val 115470"/>
            </a:avLst>
          </a:prstGeom>
          <a:solidFill>
            <a:srgbClr val="00E1C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grpSp>
        <p:nvGrpSpPr>
          <p:cNvPr id="9" name="Google Shape;17;p2">
            <a:extLst>
              <a:ext uri="{FF2B5EF4-FFF2-40B4-BE49-F238E27FC236}">
                <a16:creationId xmlns:a16="http://schemas.microsoft.com/office/drawing/2014/main" id="{EEAA92A2-DBEA-AE45-8867-6616C2B3D40E}"/>
              </a:ext>
            </a:extLst>
          </p:cNvPr>
          <p:cNvGrpSpPr>
            <a:grpSpLocks/>
          </p:cNvGrpSpPr>
          <p:nvPr/>
        </p:nvGrpSpPr>
        <p:grpSpPr bwMode="auto">
          <a:xfrm>
            <a:off x="5549900" y="1030288"/>
            <a:ext cx="403225" cy="373062"/>
            <a:chOff x="5975075" y="2327500"/>
            <a:chExt cx="420100" cy="388350"/>
          </a:xfrm>
        </p:grpSpPr>
        <p:sp>
          <p:nvSpPr>
            <p:cNvPr id="10" name="Google Shape;18;p2">
              <a:extLst>
                <a:ext uri="{FF2B5EF4-FFF2-40B4-BE49-F238E27FC236}">
                  <a16:creationId xmlns:a16="http://schemas.microsoft.com/office/drawing/2014/main" id="{9CBA48E3-29BF-0147-AEFB-2CBC66375C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5075" y="2474650"/>
              <a:ext cx="98325" cy="220450"/>
            </a:xfrm>
            <a:custGeom>
              <a:avLst/>
              <a:gdLst>
                <a:gd name="T0" fmla="*/ 60450 w 3933"/>
                <a:gd name="T1" fmla="*/ 25050 h 8818"/>
                <a:gd name="T2" fmla="*/ 64125 w 3933"/>
                <a:gd name="T3" fmla="*/ 25675 h 8818"/>
                <a:gd name="T4" fmla="*/ 67175 w 3933"/>
                <a:gd name="T5" fmla="*/ 26875 h 8818"/>
                <a:gd name="T6" fmla="*/ 70225 w 3933"/>
                <a:gd name="T7" fmla="*/ 28100 h 8818"/>
                <a:gd name="T8" fmla="*/ 72675 w 3933"/>
                <a:gd name="T9" fmla="*/ 30550 h 8818"/>
                <a:gd name="T10" fmla="*/ 75125 w 3933"/>
                <a:gd name="T11" fmla="*/ 33000 h 8818"/>
                <a:gd name="T12" fmla="*/ 76950 w 3933"/>
                <a:gd name="T13" fmla="*/ 36050 h 8818"/>
                <a:gd name="T14" fmla="*/ 77550 w 3933"/>
                <a:gd name="T15" fmla="*/ 39100 h 8818"/>
                <a:gd name="T16" fmla="*/ 78175 w 3933"/>
                <a:gd name="T17" fmla="*/ 42750 h 8818"/>
                <a:gd name="T18" fmla="*/ 77550 w 3933"/>
                <a:gd name="T19" fmla="*/ 46425 h 8818"/>
                <a:gd name="T20" fmla="*/ 76950 w 3933"/>
                <a:gd name="T21" fmla="*/ 49475 h 8818"/>
                <a:gd name="T22" fmla="*/ 75125 w 3933"/>
                <a:gd name="T23" fmla="*/ 52525 h 8818"/>
                <a:gd name="T24" fmla="*/ 72675 w 3933"/>
                <a:gd name="T25" fmla="*/ 55575 h 8818"/>
                <a:gd name="T26" fmla="*/ 70225 w 3933"/>
                <a:gd name="T27" fmla="*/ 57425 h 8818"/>
                <a:gd name="T28" fmla="*/ 67175 w 3933"/>
                <a:gd name="T29" fmla="*/ 59250 h 8818"/>
                <a:gd name="T30" fmla="*/ 64125 w 3933"/>
                <a:gd name="T31" fmla="*/ 59850 h 8818"/>
                <a:gd name="T32" fmla="*/ 60450 w 3933"/>
                <a:gd name="T33" fmla="*/ 60475 h 8818"/>
                <a:gd name="T34" fmla="*/ 56800 w 3933"/>
                <a:gd name="T35" fmla="*/ 59850 h 8818"/>
                <a:gd name="T36" fmla="*/ 53750 w 3933"/>
                <a:gd name="T37" fmla="*/ 59250 h 8818"/>
                <a:gd name="T38" fmla="*/ 50700 w 3933"/>
                <a:gd name="T39" fmla="*/ 57425 h 8818"/>
                <a:gd name="T40" fmla="*/ 48250 w 3933"/>
                <a:gd name="T41" fmla="*/ 55575 h 8818"/>
                <a:gd name="T42" fmla="*/ 45800 w 3933"/>
                <a:gd name="T43" fmla="*/ 52525 h 8818"/>
                <a:gd name="T44" fmla="*/ 43975 w 3933"/>
                <a:gd name="T45" fmla="*/ 49475 h 8818"/>
                <a:gd name="T46" fmla="*/ 43375 w 3933"/>
                <a:gd name="T47" fmla="*/ 46425 h 8818"/>
                <a:gd name="T48" fmla="*/ 42750 w 3933"/>
                <a:gd name="T49" fmla="*/ 42750 h 8818"/>
                <a:gd name="T50" fmla="*/ 43375 w 3933"/>
                <a:gd name="T51" fmla="*/ 39100 h 8818"/>
                <a:gd name="T52" fmla="*/ 43975 w 3933"/>
                <a:gd name="T53" fmla="*/ 36050 h 8818"/>
                <a:gd name="T54" fmla="*/ 45800 w 3933"/>
                <a:gd name="T55" fmla="*/ 33000 h 8818"/>
                <a:gd name="T56" fmla="*/ 48250 w 3933"/>
                <a:gd name="T57" fmla="*/ 30550 h 8818"/>
                <a:gd name="T58" fmla="*/ 50700 w 3933"/>
                <a:gd name="T59" fmla="*/ 28100 h 8818"/>
                <a:gd name="T60" fmla="*/ 53750 w 3933"/>
                <a:gd name="T61" fmla="*/ 26875 h 8818"/>
                <a:gd name="T62" fmla="*/ 56800 w 3933"/>
                <a:gd name="T63" fmla="*/ 25675 h 8818"/>
                <a:gd name="T64" fmla="*/ 60450 w 3933"/>
                <a:gd name="T65" fmla="*/ 25050 h 8818"/>
                <a:gd name="T66" fmla="*/ 25 w 3933"/>
                <a:gd name="T67" fmla="*/ 25 h 8818"/>
                <a:gd name="T68" fmla="*/ 25 w 3933"/>
                <a:gd name="T69" fmla="*/ 220425 h 8818"/>
                <a:gd name="T70" fmla="*/ 98325 w 3933"/>
                <a:gd name="T71" fmla="*/ 220425 h 8818"/>
                <a:gd name="T72" fmla="*/ 98325 w 3933"/>
                <a:gd name="T73" fmla="*/ 25 h 8818"/>
                <a:gd name="T74" fmla="*/ 25 w 3933"/>
                <a:gd name="T75" fmla="*/ 25 h 8818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" name="Google Shape;19;p2">
              <a:extLst>
                <a:ext uri="{FF2B5EF4-FFF2-40B4-BE49-F238E27FC236}">
                  <a16:creationId xmlns:a16="http://schemas.microsoft.com/office/drawing/2014/main" id="{F6C424FA-39CC-F14C-9BF9-A74DD31A729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8025" y="2327500"/>
              <a:ext cx="307150" cy="388350"/>
            </a:xfrm>
            <a:custGeom>
              <a:avLst/>
              <a:gdLst>
                <a:gd name="T0" fmla="*/ 149000 w 12286"/>
                <a:gd name="T1" fmla="*/ 625 h 15534"/>
                <a:gd name="T2" fmla="*/ 138000 w 12286"/>
                <a:gd name="T3" fmla="*/ 3675 h 15534"/>
                <a:gd name="T4" fmla="*/ 124575 w 12286"/>
                <a:gd name="T5" fmla="*/ 36650 h 15534"/>
                <a:gd name="T6" fmla="*/ 114800 w 12286"/>
                <a:gd name="T7" fmla="*/ 63525 h 15534"/>
                <a:gd name="T8" fmla="*/ 105050 w 12286"/>
                <a:gd name="T9" fmla="*/ 84900 h 15534"/>
                <a:gd name="T10" fmla="*/ 97100 w 12286"/>
                <a:gd name="T11" fmla="*/ 98325 h 15534"/>
                <a:gd name="T12" fmla="*/ 83050 w 12286"/>
                <a:gd name="T13" fmla="*/ 112375 h 15534"/>
                <a:gd name="T14" fmla="*/ 36050 w 12286"/>
                <a:gd name="T15" fmla="*/ 155725 h 15534"/>
                <a:gd name="T16" fmla="*/ 25 w 12286"/>
                <a:gd name="T17" fmla="*/ 335825 h 15534"/>
                <a:gd name="T18" fmla="*/ 50100 w 12286"/>
                <a:gd name="T19" fmla="*/ 341950 h 15534"/>
                <a:gd name="T20" fmla="*/ 89175 w 12286"/>
                <a:gd name="T21" fmla="*/ 357825 h 15534"/>
                <a:gd name="T22" fmla="*/ 139850 w 12286"/>
                <a:gd name="T23" fmla="*/ 374925 h 15534"/>
                <a:gd name="T24" fmla="*/ 166700 w 12286"/>
                <a:gd name="T25" fmla="*/ 381625 h 15534"/>
                <a:gd name="T26" fmla="*/ 192350 w 12286"/>
                <a:gd name="T27" fmla="*/ 386525 h 15534"/>
                <a:gd name="T28" fmla="*/ 215550 w 12286"/>
                <a:gd name="T29" fmla="*/ 388350 h 15534"/>
                <a:gd name="T30" fmla="*/ 245475 w 12286"/>
                <a:gd name="T31" fmla="*/ 387725 h 15534"/>
                <a:gd name="T32" fmla="*/ 263800 w 12286"/>
                <a:gd name="T33" fmla="*/ 384075 h 15534"/>
                <a:gd name="T34" fmla="*/ 271125 w 12286"/>
                <a:gd name="T35" fmla="*/ 381625 h 15534"/>
                <a:gd name="T36" fmla="*/ 276600 w 12286"/>
                <a:gd name="T37" fmla="*/ 377350 h 15534"/>
                <a:gd name="T38" fmla="*/ 279050 w 12286"/>
                <a:gd name="T39" fmla="*/ 371850 h 15534"/>
                <a:gd name="T40" fmla="*/ 280275 w 12286"/>
                <a:gd name="T41" fmla="*/ 349875 h 15534"/>
                <a:gd name="T42" fmla="*/ 276600 w 12286"/>
                <a:gd name="T43" fmla="*/ 342550 h 15534"/>
                <a:gd name="T44" fmla="*/ 276000 w 12286"/>
                <a:gd name="T45" fmla="*/ 338900 h 15534"/>
                <a:gd name="T46" fmla="*/ 282100 w 12286"/>
                <a:gd name="T47" fmla="*/ 336450 h 15534"/>
                <a:gd name="T48" fmla="*/ 286375 w 12286"/>
                <a:gd name="T49" fmla="*/ 331575 h 15534"/>
                <a:gd name="T50" fmla="*/ 289425 w 12286"/>
                <a:gd name="T51" fmla="*/ 324850 h 15534"/>
                <a:gd name="T52" fmla="*/ 291875 w 12286"/>
                <a:gd name="T53" fmla="*/ 299825 h 15534"/>
                <a:gd name="T54" fmla="*/ 291875 w 12286"/>
                <a:gd name="T55" fmla="*/ 294325 h 15534"/>
                <a:gd name="T56" fmla="*/ 290050 w 12286"/>
                <a:gd name="T57" fmla="*/ 288825 h 15534"/>
                <a:gd name="T58" fmla="*/ 285150 w 12286"/>
                <a:gd name="T59" fmla="*/ 282725 h 15534"/>
                <a:gd name="T60" fmla="*/ 286375 w 12286"/>
                <a:gd name="T61" fmla="*/ 280275 h 15534"/>
                <a:gd name="T62" fmla="*/ 291275 w 12286"/>
                <a:gd name="T63" fmla="*/ 277225 h 15534"/>
                <a:gd name="T64" fmla="*/ 295550 w 12286"/>
                <a:gd name="T65" fmla="*/ 272325 h 15534"/>
                <a:gd name="T66" fmla="*/ 297975 w 12286"/>
                <a:gd name="T67" fmla="*/ 266850 h 15534"/>
                <a:gd name="T68" fmla="*/ 300425 w 12286"/>
                <a:gd name="T69" fmla="*/ 241800 h 15534"/>
                <a:gd name="T70" fmla="*/ 300425 w 12286"/>
                <a:gd name="T71" fmla="*/ 235700 h 15534"/>
                <a:gd name="T72" fmla="*/ 298600 w 12286"/>
                <a:gd name="T73" fmla="*/ 230200 h 15534"/>
                <a:gd name="T74" fmla="*/ 295550 w 12286"/>
                <a:gd name="T75" fmla="*/ 225925 h 15534"/>
                <a:gd name="T76" fmla="*/ 291275 w 12286"/>
                <a:gd name="T77" fmla="*/ 222275 h 15534"/>
                <a:gd name="T78" fmla="*/ 296150 w 12286"/>
                <a:gd name="T79" fmla="*/ 219825 h 15534"/>
                <a:gd name="T80" fmla="*/ 300425 w 12286"/>
                <a:gd name="T81" fmla="*/ 216175 h 15534"/>
                <a:gd name="T82" fmla="*/ 303475 w 12286"/>
                <a:gd name="T83" fmla="*/ 211275 h 15534"/>
                <a:gd name="T84" fmla="*/ 304700 w 12286"/>
                <a:gd name="T85" fmla="*/ 205175 h 15534"/>
                <a:gd name="T86" fmla="*/ 306525 w 12286"/>
                <a:gd name="T87" fmla="*/ 180150 h 15534"/>
                <a:gd name="T88" fmla="*/ 304700 w 12286"/>
                <a:gd name="T89" fmla="*/ 174650 h 15534"/>
                <a:gd name="T90" fmla="*/ 301650 w 12286"/>
                <a:gd name="T91" fmla="*/ 169750 h 15534"/>
                <a:gd name="T92" fmla="*/ 293700 w 12286"/>
                <a:gd name="T93" fmla="*/ 164275 h 15534"/>
                <a:gd name="T94" fmla="*/ 280275 w 12286"/>
                <a:gd name="T95" fmla="*/ 158775 h 15534"/>
                <a:gd name="T96" fmla="*/ 264400 w 12286"/>
                <a:gd name="T97" fmla="*/ 155725 h 15534"/>
                <a:gd name="T98" fmla="*/ 221050 w 12286"/>
                <a:gd name="T99" fmla="*/ 150825 h 15534"/>
                <a:gd name="T100" fmla="*/ 158150 w 12286"/>
                <a:gd name="T101" fmla="*/ 147175 h 15534"/>
                <a:gd name="T102" fmla="*/ 166100 w 12286"/>
                <a:gd name="T103" fmla="*/ 131300 h 15534"/>
                <a:gd name="T104" fmla="*/ 172200 w 12286"/>
                <a:gd name="T105" fmla="*/ 112375 h 15534"/>
                <a:gd name="T106" fmla="*/ 177075 w 12286"/>
                <a:gd name="T107" fmla="*/ 92225 h 15534"/>
                <a:gd name="T108" fmla="*/ 181350 w 12286"/>
                <a:gd name="T109" fmla="*/ 53750 h 15534"/>
                <a:gd name="T110" fmla="*/ 182575 w 12286"/>
                <a:gd name="T111" fmla="*/ 24450 h 15534"/>
                <a:gd name="T112" fmla="*/ 180750 w 12286"/>
                <a:gd name="T113" fmla="*/ 15275 h 15534"/>
                <a:gd name="T114" fmla="*/ 175875 w 12286"/>
                <a:gd name="T115" fmla="*/ 7950 h 15534"/>
                <a:gd name="T116" fmla="*/ 167925 w 12286"/>
                <a:gd name="T117" fmla="*/ 2450 h 15534"/>
                <a:gd name="T118" fmla="*/ 158150 w 12286"/>
                <a:gd name="T119" fmla="*/ 25 h 15534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3" name="Google Shape;20;p2">
            <a:extLst>
              <a:ext uri="{FF2B5EF4-FFF2-40B4-BE49-F238E27FC236}">
                <a16:creationId xmlns:a16="http://schemas.microsoft.com/office/drawing/2014/main" id="{4D5597ED-C176-9745-9829-F0E8275DB536}"/>
              </a:ext>
            </a:extLst>
          </p:cNvPr>
          <p:cNvSpPr>
            <a:spLocks/>
          </p:cNvSpPr>
          <p:nvPr/>
        </p:nvSpPr>
        <p:spPr bwMode="auto">
          <a:xfrm>
            <a:off x="3252788" y="112713"/>
            <a:ext cx="225425" cy="390525"/>
          </a:xfrm>
          <a:custGeom>
            <a:avLst/>
            <a:gdLst>
              <a:gd name="T0" fmla="*/ 121980 w 11870"/>
              <a:gd name="T1" fmla="*/ 19028 h 20565"/>
              <a:gd name="T2" fmla="*/ 124772 w 11870"/>
              <a:gd name="T3" fmla="*/ 21800 h 20565"/>
              <a:gd name="T4" fmla="*/ 124772 w 11870"/>
              <a:gd name="T5" fmla="*/ 25978 h 20565"/>
              <a:gd name="T6" fmla="*/ 121980 w 11870"/>
              <a:gd name="T7" fmla="*/ 28770 h 20565"/>
              <a:gd name="T8" fmla="*/ 105762 w 11870"/>
              <a:gd name="T9" fmla="*/ 29225 h 20565"/>
              <a:gd name="T10" fmla="*/ 102039 w 11870"/>
              <a:gd name="T11" fmla="*/ 27839 h 20565"/>
              <a:gd name="T12" fmla="*/ 100197 w 11870"/>
              <a:gd name="T13" fmla="*/ 24117 h 20565"/>
              <a:gd name="T14" fmla="*/ 102039 w 11870"/>
              <a:gd name="T15" fmla="*/ 20414 h 20565"/>
              <a:gd name="T16" fmla="*/ 105762 w 11870"/>
              <a:gd name="T17" fmla="*/ 18553 h 20565"/>
              <a:gd name="T18" fmla="*/ 200831 w 11870"/>
              <a:gd name="T19" fmla="*/ 48709 h 20565"/>
              <a:gd name="T20" fmla="*/ 24594 w 11870"/>
              <a:gd name="T21" fmla="*/ 317243 h 20565"/>
              <a:gd name="T22" fmla="*/ 200831 w 11870"/>
              <a:gd name="T23" fmla="*/ 48709 h 20565"/>
              <a:gd name="T24" fmla="*/ 115960 w 11870"/>
              <a:gd name="T25" fmla="*/ 338113 h 20565"/>
              <a:gd name="T26" fmla="*/ 121980 w 11870"/>
              <a:gd name="T27" fmla="*/ 340430 h 20565"/>
              <a:gd name="T28" fmla="*/ 126158 w 11870"/>
              <a:gd name="T29" fmla="*/ 344608 h 20565"/>
              <a:gd name="T30" fmla="*/ 128475 w 11870"/>
              <a:gd name="T31" fmla="*/ 350627 h 20565"/>
              <a:gd name="T32" fmla="*/ 128475 w 11870"/>
              <a:gd name="T33" fmla="*/ 357122 h 20565"/>
              <a:gd name="T34" fmla="*/ 126158 w 11870"/>
              <a:gd name="T35" fmla="*/ 363161 h 20565"/>
              <a:gd name="T36" fmla="*/ 121980 w 11870"/>
              <a:gd name="T37" fmla="*/ 367319 h 20565"/>
              <a:gd name="T38" fmla="*/ 115960 w 11870"/>
              <a:gd name="T39" fmla="*/ 369636 h 20565"/>
              <a:gd name="T40" fmla="*/ 109465 w 11870"/>
              <a:gd name="T41" fmla="*/ 369636 h 20565"/>
              <a:gd name="T42" fmla="*/ 103426 w 11870"/>
              <a:gd name="T43" fmla="*/ 367319 h 20565"/>
              <a:gd name="T44" fmla="*/ 99267 w 11870"/>
              <a:gd name="T45" fmla="*/ 363161 h 20565"/>
              <a:gd name="T46" fmla="*/ 96950 w 11870"/>
              <a:gd name="T47" fmla="*/ 357122 h 20565"/>
              <a:gd name="T48" fmla="*/ 96950 w 11870"/>
              <a:gd name="T49" fmla="*/ 350627 h 20565"/>
              <a:gd name="T50" fmla="*/ 99267 w 11870"/>
              <a:gd name="T51" fmla="*/ 344608 h 20565"/>
              <a:gd name="T52" fmla="*/ 103426 w 11870"/>
              <a:gd name="T53" fmla="*/ 340430 h 20565"/>
              <a:gd name="T54" fmla="*/ 109465 w 11870"/>
              <a:gd name="T55" fmla="*/ 338113 h 20565"/>
              <a:gd name="T56" fmla="*/ 24594 w 11870"/>
              <a:gd name="T57" fmla="*/ 0 h 20565"/>
              <a:gd name="T58" fmla="*/ 14851 w 11870"/>
              <a:gd name="T59" fmla="*/ 1861 h 20565"/>
              <a:gd name="T60" fmla="*/ 6951 w 11870"/>
              <a:gd name="T61" fmla="*/ 6969 h 20565"/>
              <a:gd name="T62" fmla="*/ 1861 w 11870"/>
              <a:gd name="T63" fmla="*/ 14850 h 20565"/>
              <a:gd name="T64" fmla="*/ 0 w 11870"/>
              <a:gd name="T65" fmla="*/ 24592 h 20565"/>
              <a:gd name="T66" fmla="*/ 475 w 11870"/>
              <a:gd name="T67" fmla="*/ 371041 h 20565"/>
              <a:gd name="T68" fmla="*/ 4178 w 11870"/>
              <a:gd name="T69" fmla="*/ 379853 h 20565"/>
              <a:gd name="T70" fmla="*/ 10673 w 11870"/>
              <a:gd name="T71" fmla="*/ 386347 h 20565"/>
              <a:gd name="T72" fmla="*/ 19485 w 11870"/>
              <a:gd name="T73" fmla="*/ 390050 h 20565"/>
              <a:gd name="T74" fmla="*/ 200831 w 11870"/>
              <a:gd name="T75" fmla="*/ 390525 h 20565"/>
              <a:gd name="T76" fmla="*/ 210574 w 11870"/>
              <a:gd name="T77" fmla="*/ 388664 h 20565"/>
              <a:gd name="T78" fmla="*/ 218455 w 11870"/>
              <a:gd name="T79" fmla="*/ 383556 h 20565"/>
              <a:gd name="T80" fmla="*/ 223564 w 11870"/>
              <a:gd name="T81" fmla="*/ 375675 h 20565"/>
              <a:gd name="T82" fmla="*/ 225425 w 11870"/>
              <a:gd name="T83" fmla="*/ 365933 h 20565"/>
              <a:gd name="T84" fmla="*/ 224950 w 11870"/>
              <a:gd name="T85" fmla="*/ 19484 h 20565"/>
              <a:gd name="T86" fmla="*/ 221247 w 11870"/>
              <a:gd name="T87" fmla="*/ 10672 h 20565"/>
              <a:gd name="T88" fmla="*/ 214752 w 11870"/>
              <a:gd name="T89" fmla="*/ 4178 h 20565"/>
              <a:gd name="T90" fmla="*/ 205940 w 11870"/>
              <a:gd name="T91" fmla="*/ 475 h 20565"/>
              <a:gd name="T92" fmla="*/ 24594 w 11870"/>
              <a:gd name="T93" fmla="*/ 0 h 20565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lnTo>
                  <a:pt x="6301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lnTo>
                  <a:pt x="1057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lnTo>
                  <a:pt x="129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14" name="Google Shape;21;p2">
            <a:extLst>
              <a:ext uri="{FF2B5EF4-FFF2-40B4-BE49-F238E27FC236}">
                <a16:creationId xmlns:a16="http://schemas.microsoft.com/office/drawing/2014/main" id="{4D46AF19-06DA-DF4D-B0DC-265936F03667}"/>
              </a:ext>
            </a:extLst>
          </p:cNvPr>
          <p:cNvGrpSpPr>
            <a:grpSpLocks/>
          </p:cNvGrpSpPr>
          <p:nvPr/>
        </p:nvGrpSpPr>
        <p:grpSpPr bwMode="auto">
          <a:xfrm>
            <a:off x="4379913" y="515938"/>
            <a:ext cx="384175" cy="606425"/>
            <a:chOff x="6718575" y="2318625"/>
            <a:chExt cx="256950" cy="407375"/>
          </a:xfrm>
        </p:grpSpPr>
        <p:sp>
          <p:nvSpPr>
            <p:cNvPr id="15" name="Google Shape;22;p2">
              <a:extLst>
                <a:ext uri="{FF2B5EF4-FFF2-40B4-BE49-F238E27FC236}">
                  <a16:creationId xmlns:a16="http://schemas.microsoft.com/office/drawing/2014/main" id="{09293F25-EEE9-1E45-81D5-D3E35922F16F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73600"/>
              <a:ext cx="102300" cy="22550"/>
            </a:xfrm>
            <a:custGeom>
              <a:avLst/>
              <a:gdLst>
                <a:gd name="T0" fmla="*/ 102300 w 4092"/>
                <a:gd name="T1" fmla="*/ 22550 h 902"/>
                <a:gd name="T2" fmla="*/ 102300 w 4092"/>
                <a:gd name="T3" fmla="*/ 25 h 902"/>
                <a:gd name="T4" fmla="*/ 0 w 4092"/>
                <a:gd name="T5" fmla="*/ 25 h 902"/>
                <a:gd name="T6" fmla="*/ 0 w 4092"/>
                <a:gd name="T7" fmla="*/ 22550 h 902"/>
                <a:gd name="T8" fmla="*/ 102300 w 4092"/>
                <a:gd name="T9" fmla="*/ 22550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23;p2">
              <a:extLst>
                <a:ext uri="{FF2B5EF4-FFF2-40B4-BE49-F238E27FC236}">
                  <a16:creationId xmlns:a16="http://schemas.microsoft.com/office/drawing/2014/main" id="{4A90A21C-3E1F-9849-AAC5-6382E04571AD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50475"/>
              <a:ext cx="102300" cy="22550"/>
            </a:xfrm>
            <a:custGeom>
              <a:avLst/>
              <a:gdLst>
                <a:gd name="T0" fmla="*/ 102300 w 4092"/>
                <a:gd name="T1" fmla="*/ 22525 h 902"/>
                <a:gd name="T2" fmla="*/ 102300 w 4092"/>
                <a:gd name="T3" fmla="*/ 0 h 902"/>
                <a:gd name="T4" fmla="*/ 0 w 4092"/>
                <a:gd name="T5" fmla="*/ 0 h 902"/>
                <a:gd name="T6" fmla="*/ 0 w 4092"/>
                <a:gd name="T7" fmla="*/ 22525 h 902"/>
                <a:gd name="T8" fmla="*/ 102300 w 4092"/>
                <a:gd name="T9" fmla="*/ 22525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24;p2">
              <a:extLst>
                <a:ext uri="{FF2B5EF4-FFF2-40B4-BE49-F238E27FC236}">
                  <a16:creationId xmlns:a16="http://schemas.microsoft.com/office/drawing/2014/main" id="{5FBCC6AE-F0FA-8F46-A330-39D13B5E3BE6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96125"/>
              <a:ext cx="102300" cy="29875"/>
            </a:xfrm>
            <a:custGeom>
              <a:avLst/>
              <a:gdLst>
                <a:gd name="T0" fmla="*/ 0 w 4092"/>
                <a:gd name="T1" fmla="*/ 25 h 1195"/>
                <a:gd name="T2" fmla="*/ 0 w 4092"/>
                <a:gd name="T3" fmla="*/ 4275 h 1195"/>
                <a:gd name="T4" fmla="*/ 0 w 4092"/>
                <a:gd name="T5" fmla="*/ 4275 h 1195"/>
                <a:gd name="T6" fmla="*/ 600 w 4092"/>
                <a:gd name="T7" fmla="*/ 7950 h 1195"/>
                <a:gd name="T8" fmla="*/ 2450 w 4092"/>
                <a:gd name="T9" fmla="*/ 11600 h 1195"/>
                <a:gd name="T10" fmla="*/ 4875 w 4092"/>
                <a:gd name="T11" fmla="*/ 14625 h 1195"/>
                <a:gd name="T12" fmla="*/ 8525 w 4092"/>
                <a:gd name="T13" fmla="*/ 16475 h 1195"/>
                <a:gd name="T14" fmla="*/ 46875 w 4092"/>
                <a:gd name="T15" fmla="*/ 29250 h 1195"/>
                <a:gd name="T16" fmla="*/ 46875 w 4092"/>
                <a:gd name="T17" fmla="*/ 29250 h 1195"/>
                <a:gd name="T18" fmla="*/ 51150 w 4092"/>
                <a:gd name="T19" fmla="*/ 29850 h 1195"/>
                <a:gd name="T20" fmla="*/ 51150 w 4092"/>
                <a:gd name="T21" fmla="*/ 29850 h 1195"/>
                <a:gd name="T22" fmla="*/ 55400 w 4092"/>
                <a:gd name="T23" fmla="*/ 29250 h 1195"/>
                <a:gd name="T24" fmla="*/ 93775 w 4092"/>
                <a:gd name="T25" fmla="*/ 16475 h 1195"/>
                <a:gd name="T26" fmla="*/ 93775 w 4092"/>
                <a:gd name="T27" fmla="*/ 16475 h 1195"/>
                <a:gd name="T28" fmla="*/ 97425 w 4092"/>
                <a:gd name="T29" fmla="*/ 14625 h 1195"/>
                <a:gd name="T30" fmla="*/ 99850 w 4092"/>
                <a:gd name="T31" fmla="*/ 11600 h 1195"/>
                <a:gd name="T32" fmla="*/ 101675 w 4092"/>
                <a:gd name="T33" fmla="*/ 7950 h 1195"/>
                <a:gd name="T34" fmla="*/ 102300 w 4092"/>
                <a:gd name="T35" fmla="*/ 4275 h 1195"/>
                <a:gd name="T36" fmla="*/ 102300 w 4092"/>
                <a:gd name="T37" fmla="*/ 25 h 1195"/>
                <a:gd name="T38" fmla="*/ 0 w 4092"/>
                <a:gd name="T39" fmla="*/ 25 h 119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25;p2">
              <a:extLst>
                <a:ext uri="{FF2B5EF4-FFF2-40B4-BE49-F238E27FC236}">
                  <a16:creationId xmlns:a16="http://schemas.microsoft.com/office/drawing/2014/main" id="{C4CED80E-426C-9640-8711-D7B36582A9A6}"/>
                </a:ext>
              </a:extLst>
            </p:cNvPr>
            <p:cNvSpPr>
              <a:spLocks/>
            </p:cNvSpPr>
            <p:nvPr/>
          </p:nvSpPr>
          <p:spPr bwMode="auto">
            <a:xfrm>
              <a:off x="6784925" y="2459275"/>
              <a:ext cx="35350" cy="166875"/>
            </a:xfrm>
            <a:custGeom>
              <a:avLst/>
              <a:gdLst>
                <a:gd name="T0" fmla="*/ 35325 w 1414"/>
                <a:gd name="T1" fmla="*/ 166850 h 6675"/>
                <a:gd name="T2" fmla="*/ 35325 w 1414"/>
                <a:gd name="T3" fmla="*/ 166850 h 6675"/>
                <a:gd name="T4" fmla="*/ 14625 w 1414"/>
                <a:gd name="T5" fmla="*/ 71250 h 6675"/>
                <a:gd name="T6" fmla="*/ 25 w 1414"/>
                <a:gd name="T7" fmla="*/ 25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26;p2">
              <a:extLst>
                <a:ext uri="{FF2B5EF4-FFF2-40B4-BE49-F238E27FC236}">
                  <a16:creationId xmlns:a16="http://schemas.microsoft.com/office/drawing/2014/main" id="{6796E0B2-DE56-E446-87EB-E696889E5A75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8575" y="2318625"/>
              <a:ext cx="256950" cy="307525"/>
            </a:xfrm>
            <a:custGeom>
              <a:avLst/>
              <a:gdLst>
                <a:gd name="T0" fmla="*/ 179625 w 10278"/>
                <a:gd name="T1" fmla="*/ 307500 h 12301"/>
                <a:gd name="T2" fmla="*/ 186925 w 10278"/>
                <a:gd name="T3" fmla="*/ 281325 h 12301"/>
                <a:gd name="T4" fmla="*/ 197275 w 10278"/>
                <a:gd name="T5" fmla="*/ 258175 h 12301"/>
                <a:gd name="T6" fmla="*/ 209450 w 10278"/>
                <a:gd name="T7" fmla="*/ 237475 h 12301"/>
                <a:gd name="T8" fmla="*/ 229550 w 10278"/>
                <a:gd name="T9" fmla="*/ 208250 h 12301"/>
                <a:gd name="T10" fmla="*/ 241125 w 10278"/>
                <a:gd name="T11" fmla="*/ 188775 h 12301"/>
                <a:gd name="T12" fmla="*/ 250850 w 10278"/>
                <a:gd name="T13" fmla="*/ 166850 h 12301"/>
                <a:gd name="T14" fmla="*/ 255725 w 10278"/>
                <a:gd name="T15" fmla="*/ 141900 h 12301"/>
                <a:gd name="T16" fmla="*/ 256950 w 10278"/>
                <a:gd name="T17" fmla="*/ 128500 h 12301"/>
                <a:gd name="T18" fmla="*/ 255725 w 10278"/>
                <a:gd name="T19" fmla="*/ 115100 h 12301"/>
                <a:gd name="T20" fmla="*/ 250850 w 10278"/>
                <a:gd name="T21" fmla="*/ 90125 h 12301"/>
                <a:gd name="T22" fmla="*/ 241125 w 10278"/>
                <a:gd name="T23" fmla="*/ 67000 h 12301"/>
                <a:gd name="T24" fmla="*/ 227100 w 10278"/>
                <a:gd name="T25" fmla="*/ 46900 h 12301"/>
                <a:gd name="T26" fmla="*/ 210050 w 10278"/>
                <a:gd name="T27" fmla="*/ 29250 h 12301"/>
                <a:gd name="T28" fmla="*/ 189350 w 10278"/>
                <a:gd name="T29" fmla="*/ 15850 h 12301"/>
                <a:gd name="T30" fmla="*/ 166825 w 10278"/>
                <a:gd name="T31" fmla="*/ 6100 h 12301"/>
                <a:gd name="T32" fmla="*/ 141875 w 10278"/>
                <a:gd name="T33" fmla="*/ 625 h 12301"/>
                <a:gd name="T34" fmla="*/ 128475 w 10278"/>
                <a:gd name="T35" fmla="*/ 25 h 12301"/>
                <a:gd name="T36" fmla="*/ 102900 w 10278"/>
                <a:gd name="T37" fmla="*/ 2450 h 12301"/>
                <a:gd name="T38" fmla="*/ 78550 w 10278"/>
                <a:gd name="T39" fmla="*/ 10375 h 12301"/>
                <a:gd name="T40" fmla="*/ 56625 w 10278"/>
                <a:gd name="T41" fmla="*/ 21950 h 12301"/>
                <a:gd name="T42" fmla="*/ 37750 w 10278"/>
                <a:gd name="T43" fmla="*/ 37775 h 12301"/>
                <a:gd name="T44" fmla="*/ 21925 w 10278"/>
                <a:gd name="T45" fmla="*/ 56650 h 12301"/>
                <a:gd name="T46" fmla="*/ 10350 w 10278"/>
                <a:gd name="T47" fmla="*/ 78575 h 12301"/>
                <a:gd name="T48" fmla="*/ 3050 w 10278"/>
                <a:gd name="T49" fmla="*/ 102325 h 12301"/>
                <a:gd name="T50" fmla="*/ 0 w 10278"/>
                <a:gd name="T51" fmla="*/ 128500 h 12301"/>
                <a:gd name="T52" fmla="*/ 600 w 10278"/>
                <a:gd name="T53" fmla="*/ 135200 h 12301"/>
                <a:gd name="T54" fmla="*/ 3050 w 10278"/>
                <a:gd name="T55" fmla="*/ 154675 h 12301"/>
                <a:gd name="T56" fmla="*/ 10350 w 10278"/>
                <a:gd name="T57" fmla="*/ 177825 h 12301"/>
                <a:gd name="T58" fmla="*/ 21300 w 10278"/>
                <a:gd name="T59" fmla="*/ 198525 h 12301"/>
                <a:gd name="T60" fmla="*/ 34100 w 10278"/>
                <a:gd name="T61" fmla="*/ 218000 h 12301"/>
                <a:gd name="T62" fmla="*/ 53575 w 10278"/>
                <a:gd name="T63" fmla="*/ 247825 h 12301"/>
                <a:gd name="T64" fmla="*/ 65150 w 10278"/>
                <a:gd name="T65" fmla="*/ 269150 h 12301"/>
                <a:gd name="T66" fmla="*/ 74275 w 10278"/>
                <a:gd name="T67" fmla="*/ 294100 h 12301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27;p2">
              <a:extLst>
                <a:ext uri="{FF2B5EF4-FFF2-40B4-BE49-F238E27FC236}">
                  <a16:creationId xmlns:a16="http://schemas.microsoft.com/office/drawing/2014/main" id="{E0539098-0DE1-A748-82D0-4E9989C0582A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3825" y="2459275"/>
              <a:ext cx="35350" cy="166875"/>
            </a:xfrm>
            <a:custGeom>
              <a:avLst/>
              <a:gdLst>
                <a:gd name="T0" fmla="*/ 35325 w 1414"/>
                <a:gd name="T1" fmla="*/ 25 h 6675"/>
                <a:gd name="T2" fmla="*/ 35325 w 1414"/>
                <a:gd name="T3" fmla="*/ 25 h 6675"/>
                <a:gd name="T4" fmla="*/ 20725 w 1414"/>
                <a:gd name="T5" fmla="*/ 71250 h 6675"/>
                <a:gd name="T6" fmla="*/ 25 w 1414"/>
                <a:gd name="T7" fmla="*/ 166850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28;p2">
              <a:extLst>
                <a:ext uri="{FF2B5EF4-FFF2-40B4-BE49-F238E27FC236}">
                  <a16:creationId xmlns:a16="http://schemas.microsoft.com/office/drawing/2014/main" id="{16042DF6-80E4-7948-A1A2-5DF1B3E84E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1975" y="2453200"/>
              <a:ext cx="90150" cy="19500"/>
            </a:xfrm>
            <a:custGeom>
              <a:avLst/>
              <a:gdLst>
                <a:gd name="T0" fmla="*/ 25 w 3606"/>
                <a:gd name="T1" fmla="*/ 1825 h 780"/>
                <a:gd name="T2" fmla="*/ 20725 w 3606"/>
                <a:gd name="T3" fmla="*/ 19500 h 780"/>
                <a:gd name="T4" fmla="*/ 41425 w 3606"/>
                <a:gd name="T5" fmla="*/ 1825 h 780"/>
                <a:gd name="T6" fmla="*/ 41425 w 3606"/>
                <a:gd name="T7" fmla="*/ 1825 h 780"/>
                <a:gd name="T8" fmla="*/ 43250 w 3606"/>
                <a:gd name="T9" fmla="*/ 625 h 780"/>
                <a:gd name="T10" fmla="*/ 45075 w 3606"/>
                <a:gd name="T11" fmla="*/ 0 h 780"/>
                <a:gd name="T12" fmla="*/ 46900 w 3606"/>
                <a:gd name="T13" fmla="*/ 625 h 780"/>
                <a:gd name="T14" fmla="*/ 48725 w 3606"/>
                <a:gd name="T15" fmla="*/ 1825 h 780"/>
                <a:gd name="T16" fmla="*/ 69425 w 3606"/>
                <a:gd name="T17" fmla="*/ 19500 h 780"/>
                <a:gd name="T18" fmla="*/ 90125 w 3606"/>
                <a:gd name="T19" fmla="*/ 1825 h 78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29;p2">
              <a:extLst>
                <a:ext uri="{FF2B5EF4-FFF2-40B4-BE49-F238E27FC236}">
                  <a16:creationId xmlns:a16="http://schemas.microsoft.com/office/drawing/2014/main" id="{7DA3AA4E-9EEF-A841-87A3-C49FA29D86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28550"/>
              <a:ext cx="102300" cy="25"/>
            </a:xfrm>
            <a:custGeom>
              <a:avLst/>
              <a:gdLst>
                <a:gd name="T0" fmla="*/ 0 w 4092"/>
                <a:gd name="T1" fmla="*/ 25 h 1"/>
                <a:gd name="T2" fmla="*/ 102300 w 4092"/>
                <a:gd name="T3" fmla="*/ 25 h 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3" name="Google Shape;30;p2">
            <a:extLst>
              <a:ext uri="{FF2B5EF4-FFF2-40B4-BE49-F238E27FC236}">
                <a16:creationId xmlns:a16="http://schemas.microsoft.com/office/drawing/2014/main" id="{2A701169-05FE-8E4B-A308-6F2D21DF370D}"/>
              </a:ext>
            </a:extLst>
          </p:cNvPr>
          <p:cNvGrpSpPr>
            <a:grpSpLocks/>
          </p:cNvGrpSpPr>
          <p:nvPr/>
        </p:nvGrpSpPr>
        <p:grpSpPr bwMode="auto">
          <a:xfrm>
            <a:off x="3198813" y="903288"/>
            <a:ext cx="395287" cy="403225"/>
            <a:chOff x="3951850" y="2985350"/>
            <a:chExt cx="407950" cy="416500"/>
          </a:xfrm>
        </p:grpSpPr>
        <p:sp>
          <p:nvSpPr>
            <p:cNvPr id="24" name="Google Shape;31;p2">
              <a:extLst>
                <a:ext uri="{FF2B5EF4-FFF2-40B4-BE49-F238E27FC236}">
                  <a16:creationId xmlns:a16="http://schemas.microsoft.com/office/drawing/2014/main" id="{4BBACD5C-2134-AB44-868C-BBEF9BDA8B63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1850" y="2985350"/>
              <a:ext cx="314800" cy="314825"/>
            </a:xfrm>
            <a:custGeom>
              <a:avLst/>
              <a:gdLst>
                <a:gd name="T0" fmla="*/ 157100 w 12592"/>
                <a:gd name="T1" fmla="*/ 25 h 12593"/>
                <a:gd name="T2" fmla="*/ 141275 w 12592"/>
                <a:gd name="T3" fmla="*/ 1225 h 12593"/>
                <a:gd name="T4" fmla="*/ 125425 w 12592"/>
                <a:gd name="T5" fmla="*/ 3675 h 12593"/>
                <a:gd name="T6" fmla="*/ 110825 w 12592"/>
                <a:gd name="T7" fmla="*/ 7325 h 12593"/>
                <a:gd name="T8" fmla="*/ 96200 w 12592"/>
                <a:gd name="T9" fmla="*/ 12800 h 12593"/>
                <a:gd name="T10" fmla="*/ 82200 w 12592"/>
                <a:gd name="T11" fmla="*/ 19500 h 12593"/>
                <a:gd name="T12" fmla="*/ 69425 w 12592"/>
                <a:gd name="T13" fmla="*/ 26800 h 12593"/>
                <a:gd name="T14" fmla="*/ 46275 w 12592"/>
                <a:gd name="T15" fmla="*/ 46300 h 12593"/>
                <a:gd name="T16" fmla="*/ 26800 w 12592"/>
                <a:gd name="T17" fmla="*/ 69425 h 12593"/>
                <a:gd name="T18" fmla="*/ 18875 w 12592"/>
                <a:gd name="T19" fmla="*/ 82825 h 12593"/>
                <a:gd name="T20" fmla="*/ 12175 w 12592"/>
                <a:gd name="T21" fmla="*/ 96225 h 12593"/>
                <a:gd name="T22" fmla="*/ 7300 w 12592"/>
                <a:gd name="T23" fmla="*/ 110825 h 12593"/>
                <a:gd name="T24" fmla="*/ 3050 w 12592"/>
                <a:gd name="T25" fmla="*/ 126050 h 12593"/>
                <a:gd name="T26" fmla="*/ 625 w 12592"/>
                <a:gd name="T27" fmla="*/ 141275 h 12593"/>
                <a:gd name="T28" fmla="*/ 0 w 12592"/>
                <a:gd name="T29" fmla="*/ 157700 h 12593"/>
                <a:gd name="T30" fmla="*/ 0 w 12592"/>
                <a:gd name="T31" fmla="*/ 165625 h 12593"/>
                <a:gd name="T32" fmla="*/ 1825 w 12592"/>
                <a:gd name="T33" fmla="*/ 181450 h 12593"/>
                <a:gd name="T34" fmla="*/ 4875 w 12592"/>
                <a:gd name="T35" fmla="*/ 196675 h 12593"/>
                <a:gd name="T36" fmla="*/ 9750 w 12592"/>
                <a:gd name="T37" fmla="*/ 211900 h 12593"/>
                <a:gd name="T38" fmla="*/ 15225 w 12592"/>
                <a:gd name="T39" fmla="*/ 225900 h 12593"/>
                <a:gd name="T40" fmla="*/ 22525 w 12592"/>
                <a:gd name="T41" fmla="*/ 239300 h 12593"/>
                <a:gd name="T42" fmla="*/ 35925 w 12592"/>
                <a:gd name="T43" fmla="*/ 257575 h 12593"/>
                <a:gd name="T44" fmla="*/ 57250 w 12592"/>
                <a:gd name="T45" fmla="*/ 278875 h 12593"/>
                <a:gd name="T46" fmla="*/ 75500 w 12592"/>
                <a:gd name="T47" fmla="*/ 292275 h 12593"/>
                <a:gd name="T48" fmla="*/ 88900 w 12592"/>
                <a:gd name="T49" fmla="*/ 299575 h 12593"/>
                <a:gd name="T50" fmla="*/ 103525 w 12592"/>
                <a:gd name="T51" fmla="*/ 305050 h 12593"/>
                <a:gd name="T52" fmla="*/ 118125 w 12592"/>
                <a:gd name="T53" fmla="*/ 309925 h 12593"/>
                <a:gd name="T54" fmla="*/ 133350 w 12592"/>
                <a:gd name="T55" fmla="*/ 312975 h 12593"/>
                <a:gd name="T56" fmla="*/ 149175 w 12592"/>
                <a:gd name="T57" fmla="*/ 314800 h 12593"/>
                <a:gd name="T58" fmla="*/ 157100 w 12592"/>
                <a:gd name="T59" fmla="*/ 314800 h 12593"/>
                <a:gd name="T60" fmla="*/ 173525 w 12592"/>
                <a:gd name="T61" fmla="*/ 314200 h 12593"/>
                <a:gd name="T62" fmla="*/ 188750 w 12592"/>
                <a:gd name="T63" fmla="*/ 311750 h 12593"/>
                <a:gd name="T64" fmla="*/ 203975 w 12592"/>
                <a:gd name="T65" fmla="*/ 307500 h 12593"/>
                <a:gd name="T66" fmla="*/ 218600 w 12592"/>
                <a:gd name="T67" fmla="*/ 302625 h 12593"/>
                <a:gd name="T68" fmla="*/ 231975 w 12592"/>
                <a:gd name="T69" fmla="*/ 295925 h 12593"/>
                <a:gd name="T70" fmla="*/ 245375 w 12592"/>
                <a:gd name="T71" fmla="*/ 288000 h 12593"/>
                <a:gd name="T72" fmla="*/ 268525 w 12592"/>
                <a:gd name="T73" fmla="*/ 268525 h 12593"/>
                <a:gd name="T74" fmla="*/ 288000 w 12592"/>
                <a:gd name="T75" fmla="*/ 245400 h 12593"/>
                <a:gd name="T76" fmla="*/ 295300 w 12592"/>
                <a:gd name="T77" fmla="*/ 232600 h 12593"/>
                <a:gd name="T78" fmla="*/ 302000 w 12592"/>
                <a:gd name="T79" fmla="*/ 218600 h 12593"/>
                <a:gd name="T80" fmla="*/ 307475 w 12592"/>
                <a:gd name="T81" fmla="*/ 204600 h 12593"/>
                <a:gd name="T82" fmla="*/ 311150 w 12592"/>
                <a:gd name="T83" fmla="*/ 189375 h 12593"/>
                <a:gd name="T84" fmla="*/ 313575 w 12592"/>
                <a:gd name="T85" fmla="*/ 173550 h 12593"/>
                <a:gd name="T86" fmla="*/ 314800 w 12592"/>
                <a:gd name="T87" fmla="*/ 157700 h 12593"/>
                <a:gd name="T88" fmla="*/ 314175 w 12592"/>
                <a:gd name="T89" fmla="*/ 149200 h 12593"/>
                <a:gd name="T90" fmla="*/ 312975 w 12592"/>
                <a:gd name="T91" fmla="*/ 133350 h 12593"/>
                <a:gd name="T92" fmla="*/ 309925 w 12592"/>
                <a:gd name="T93" fmla="*/ 118125 h 12593"/>
                <a:gd name="T94" fmla="*/ 305050 w 12592"/>
                <a:gd name="T95" fmla="*/ 103525 h 12593"/>
                <a:gd name="T96" fmla="*/ 298950 w 12592"/>
                <a:gd name="T97" fmla="*/ 89525 h 12593"/>
                <a:gd name="T98" fmla="*/ 291650 w 12592"/>
                <a:gd name="T99" fmla="*/ 76125 h 12593"/>
                <a:gd name="T100" fmla="*/ 278875 w 12592"/>
                <a:gd name="T101" fmla="*/ 57250 h 12593"/>
                <a:gd name="T102" fmla="*/ 257550 w 12592"/>
                <a:gd name="T103" fmla="*/ 35925 h 12593"/>
                <a:gd name="T104" fmla="*/ 238675 w 12592"/>
                <a:gd name="T105" fmla="*/ 23150 h 12593"/>
                <a:gd name="T106" fmla="*/ 225300 w 12592"/>
                <a:gd name="T107" fmla="*/ 15850 h 12593"/>
                <a:gd name="T108" fmla="*/ 211275 w 12592"/>
                <a:gd name="T109" fmla="*/ 9750 h 12593"/>
                <a:gd name="T110" fmla="*/ 196675 w 12592"/>
                <a:gd name="T111" fmla="*/ 5500 h 12593"/>
                <a:gd name="T112" fmla="*/ 181450 w 12592"/>
                <a:gd name="T113" fmla="*/ 1850 h 12593"/>
                <a:gd name="T114" fmla="*/ 165625 w 12592"/>
                <a:gd name="T115" fmla="*/ 625 h 12593"/>
                <a:gd name="T116" fmla="*/ 157100 w 12592"/>
                <a:gd name="T117" fmla="*/ 25 h 12593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32;p2">
              <a:extLst>
                <a:ext uri="{FF2B5EF4-FFF2-40B4-BE49-F238E27FC236}">
                  <a16:creationId xmlns:a16="http://schemas.microsoft.com/office/drawing/2014/main" id="{24CDF919-AD4F-E144-9113-1AD4553EB02F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8375" y="3021875"/>
              <a:ext cx="241750" cy="241750"/>
            </a:xfrm>
            <a:custGeom>
              <a:avLst/>
              <a:gdLst>
                <a:gd name="T0" fmla="*/ 120575 w 9670"/>
                <a:gd name="T1" fmla="*/ 25 h 9670"/>
                <a:gd name="T2" fmla="*/ 96225 w 9670"/>
                <a:gd name="T3" fmla="*/ 2450 h 9670"/>
                <a:gd name="T4" fmla="*/ 73675 w 9670"/>
                <a:gd name="T5" fmla="*/ 9775 h 9670"/>
                <a:gd name="T6" fmla="*/ 53600 w 9670"/>
                <a:gd name="T7" fmla="*/ 20725 h 9670"/>
                <a:gd name="T8" fmla="*/ 35325 w 9670"/>
                <a:gd name="T9" fmla="*/ 35950 h 9670"/>
                <a:gd name="T10" fmla="*/ 20725 w 9670"/>
                <a:gd name="T11" fmla="*/ 53600 h 9670"/>
                <a:gd name="T12" fmla="*/ 9750 w 9670"/>
                <a:gd name="T13" fmla="*/ 74300 h 9670"/>
                <a:gd name="T14" fmla="*/ 2450 w 9670"/>
                <a:gd name="T15" fmla="*/ 96825 h 9670"/>
                <a:gd name="T16" fmla="*/ 25 w 9670"/>
                <a:gd name="T17" fmla="*/ 121175 h 9670"/>
                <a:gd name="T18" fmla="*/ 625 w 9670"/>
                <a:gd name="T19" fmla="*/ 133375 h 9670"/>
                <a:gd name="T20" fmla="*/ 5500 w 9670"/>
                <a:gd name="T21" fmla="*/ 157100 h 9670"/>
                <a:gd name="T22" fmla="*/ 14625 w 9670"/>
                <a:gd name="T23" fmla="*/ 178425 h 9670"/>
                <a:gd name="T24" fmla="*/ 27400 w 9670"/>
                <a:gd name="T25" fmla="*/ 197900 h 9670"/>
                <a:gd name="T26" fmla="*/ 43850 w 9670"/>
                <a:gd name="T27" fmla="*/ 214350 h 9670"/>
                <a:gd name="T28" fmla="*/ 63325 w 9670"/>
                <a:gd name="T29" fmla="*/ 227125 h 9670"/>
                <a:gd name="T30" fmla="*/ 84650 w 9670"/>
                <a:gd name="T31" fmla="*/ 236275 h 9670"/>
                <a:gd name="T32" fmla="*/ 108400 w 9670"/>
                <a:gd name="T33" fmla="*/ 241125 h 9670"/>
                <a:gd name="T34" fmla="*/ 120575 w 9670"/>
                <a:gd name="T35" fmla="*/ 241750 h 9670"/>
                <a:gd name="T36" fmla="*/ 144925 w 9670"/>
                <a:gd name="T37" fmla="*/ 239300 h 9670"/>
                <a:gd name="T38" fmla="*/ 167450 w 9670"/>
                <a:gd name="T39" fmla="*/ 232000 h 9670"/>
                <a:gd name="T40" fmla="*/ 188150 w 9670"/>
                <a:gd name="T41" fmla="*/ 221050 h 9670"/>
                <a:gd name="T42" fmla="*/ 205800 w 9670"/>
                <a:gd name="T43" fmla="*/ 206425 h 9670"/>
                <a:gd name="T44" fmla="*/ 221025 w 9670"/>
                <a:gd name="T45" fmla="*/ 188175 h 9670"/>
                <a:gd name="T46" fmla="*/ 232000 w 9670"/>
                <a:gd name="T47" fmla="*/ 168075 h 9670"/>
                <a:gd name="T48" fmla="*/ 239300 w 9670"/>
                <a:gd name="T49" fmla="*/ 145550 h 9670"/>
                <a:gd name="T50" fmla="*/ 241725 w 9670"/>
                <a:gd name="T51" fmla="*/ 121175 h 9670"/>
                <a:gd name="T52" fmla="*/ 241125 w 9670"/>
                <a:gd name="T53" fmla="*/ 108400 h 9670"/>
                <a:gd name="T54" fmla="*/ 236250 w 9670"/>
                <a:gd name="T55" fmla="*/ 85275 h 9670"/>
                <a:gd name="T56" fmla="*/ 227125 w 9670"/>
                <a:gd name="T57" fmla="*/ 63350 h 9670"/>
                <a:gd name="T58" fmla="*/ 213725 w 9670"/>
                <a:gd name="T59" fmla="*/ 44475 h 9670"/>
                <a:gd name="T60" fmla="*/ 197300 w 9670"/>
                <a:gd name="T61" fmla="*/ 28025 h 9670"/>
                <a:gd name="T62" fmla="*/ 178400 w 9670"/>
                <a:gd name="T63" fmla="*/ 14625 h 9670"/>
                <a:gd name="T64" fmla="*/ 156500 w 9670"/>
                <a:gd name="T65" fmla="*/ 5500 h 9670"/>
                <a:gd name="T66" fmla="*/ 133350 w 9670"/>
                <a:gd name="T67" fmla="*/ 625 h 9670"/>
                <a:gd name="T68" fmla="*/ 120575 w 9670"/>
                <a:gd name="T69" fmla="*/ 25 h 9670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33;p2">
              <a:extLst>
                <a:ext uri="{FF2B5EF4-FFF2-40B4-BE49-F238E27FC236}">
                  <a16:creationId xmlns:a16="http://schemas.microsoft.com/office/drawing/2014/main" id="{78110A61-1E7B-5545-9458-D0C51B1BAF27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4300" y="3058425"/>
              <a:ext cx="84650" cy="84650"/>
            </a:xfrm>
            <a:custGeom>
              <a:avLst/>
              <a:gdLst>
                <a:gd name="T0" fmla="*/ 0 w 3386"/>
                <a:gd name="T1" fmla="*/ 84625 h 3386"/>
                <a:gd name="T2" fmla="*/ 0 w 3386"/>
                <a:gd name="T3" fmla="*/ 84625 h 3386"/>
                <a:gd name="T4" fmla="*/ 625 w 3386"/>
                <a:gd name="T5" fmla="*/ 75500 h 3386"/>
                <a:gd name="T6" fmla="*/ 1850 w 3386"/>
                <a:gd name="T7" fmla="*/ 67600 h 3386"/>
                <a:gd name="T8" fmla="*/ 3675 w 3386"/>
                <a:gd name="T9" fmla="*/ 59075 h 3386"/>
                <a:gd name="T10" fmla="*/ 6700 w 3386"/>
                <a:gd name="T11" fmla="*/ 51750 h 3386"/>
                <a:gd name="T12" fmla="*/ 10350 w 3386"/>
                <a:gd name="T13" fmla="*/ 43850 h 3386"/>
                <a:gd name="T14" fmla="*/ 14625 w 3386"/>
                <a:gd name="T15" fmla="*/ 37150 h 3386"/>
                <a:gd name="T16" fmla="*/ 19500 w 3386"/>
                <a:gd name="T17" fmla="*/ 30450 h 3386"/>
                <a:gd name="T18" fmla="*/ 24975 w 3386"/>
                <a:gd name="T19" fmla="*/ 24350 h 3386"/>
                <a:gd name="T20" fmla="*/ 31075 w 3386"/>
                <a:gd name="T21" fmla="*/ 18875 h 3386"/>
                <a:gd name="T22" fmla="*/ 37750 w 3386"/>
                <a:gd name="T23" fmla="*/ 14000 h 3386"/>
                <a:gd name="T24" fmla="*/ 44450 w 3386"/>
                <a:gd name="T25" fmla="*/ 9750 h 3386"/>
                <a:gd name="T26" fmla="*/ 51775 w 3386"/>
                <a:gd name="T27" fmla="*/ 6100 h 3386"/>
                <a:gd name="T28" fmla="*/ 59675 w 3386"/>
                <a:gd name="T29" fmla="*/ 3650 h 3386"/>
                <a:gd name="T30" fmla="*/ 67600 w 3386"/>
                <a:gd name="T31" fmla="*/ 1225 h 3386"/>
                <a:gd name="T32" fmla="*/ 76125 w 3386"/>
                <a:gd name="T33" fmla="*/ 0 h 3386"/>
                <a:gd name="T34" fmla="*/ 84650 w 3386"/>
                <a:gd name="T35" fmla="*/ 0 h 338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" name="Google Shape;34;p2">
              <a:extLst>
                <a:ext uri="{FF2B5EF4-FFF2-40B4-BE49-F238E27FC236}">
                  <a16:creationId xmlns:a16="http://schemas.microsoft.com/office/drawing/2014/main" id="{A0B6F020-F50A-0044-8DDC-F00D1EF517C0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5750" y="3248375"/>
              <a:ext cx="154050" cy="153475"/>
            </a:xfrm>
            <a:custGeom>
              <a:avLst/>
              <a:gdLst>
                <a:gd name="T0" fmla="*/ 0 w 6162"/>
                <a:gd name="T1" fmla="*/ 25600 h 6139"/>
                <a:gd name="T2" fmla="*/ 124225 w 6162"/>
                <a:gd name="T3" fmla="*/ 149800 h 6139"/>
                <a:gd name="T4" fmla="*/ 124225 w 6162"/>
                <a:gd name="T5" fmla="*/ 149800 h 6139"/>
                <a:gd name="T6" fmla="*/ 126050 w 6162"/>
                <a:gd name="T7" fmla="*/ 151025 h 6139"/>
                <a:gd name="T8" fmla="*/ 127875 w 6162"/>
                <a:gd name="T9" fmla="*/ 152250 h 6139"/>
                <a:gd name="T10" fmla="*/ 130300 w 6162"/>
                <a:gd name="T11" fmla="*/ 152850 h 6139"/>
                <a:gd name="T12" fmla="*/ 132750 w 6162"/>
                <a:gd name="T13" fmla="*/ 153450 h 6139"/>
                <a:gd name="T14" fmla="*/ 135175 w 6162"/>
                <a:gd name="T15" fmla="*/ 152850 h 6139"/>
                <a:gd name="T16" fmla="*/ 137000 w 6162"/>
                <a:gd name="T17" fmla="*/ 152250 h 6139"/>
                <a:gd name="T18" fmla="*/ 139425 w 6162"/>
                <a:gd name="T19" fmla="*/ 151025 h 6139"/>
                <a:gd name="T20" fmla="*/ 141275 w 6162"/>
                <a:gd name="T21" fmla="*/ 149800 h 6139"/>
                <a:gd name="T22" fmla="*/ 150400 w 6162"/>
                <a:gd name="T23" fmla="*/ 140675 h 6139"/>
                <a:gd name="T24" fmla="*/ 150400 w 6162"/>
                <a:gd name="T25" fmla="*/ 140675 h 6139"/>
                <a:gd name="T26" fmla="*/ 152225 w 6162"/>
                <a:gd name="T27" fmla="*/ 138850 h 6139"/>
                <a:gd name="T28" fmla="*/ 153450 w 6162"/>
                <a:gd name="T29" fmla="*/ 136400 h 6139"/>
                <a:gd name="T30" fmla="*/ 154050 w 6162"/>
                <a:gd name="T31" fmla="*/ 133975 h 6139"/>
                <a:gd name="T32" fmla="*/ 154050 w 6162"/>
                <a:gd name="T33" fmla="*/ 132150 h 6139"/>
                <a:gd name="T34" fmla="*/ 154050 w 6162"/>
                <a:gd name="T35" fmla="*/ 129700 h 6139"/>
                <a:gd name="T36" fmla="*/ 153450 w 6162"/>
                <a:gd name="T37" fmla="*/ 127275 h 6139"/>
                <a:gd name="T38" fmla="*/ 152225 w 6162"/>
                <a:gd name="T39" fmla="*/ 125450 h 6139"/>
                <a:gd name="T40" fmla="*/ 150400 w 6162"/>
                <a:gd name="T41" fmla="*/ 123025 h 6139"/>
                <a:gd name="T42" fmla="*/ 26800 w 6162"/>
                <a:gd name="T43" fmla="*/ 25 h 6139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8" name="Google Shape;35;p2">
            <a:extLst>
              <a:ext uri="{FF2B5EF4-FFF2-40B4-BE49-F238E27FC236}">
                <a16:creationId xmlns:a16="http://schemas.microsoft.com/office/drawing/2014/main" id="{C53E4FF9-2747-984E-BBF5-011305C92C50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5010150" y="4576763"/>
            <a:ext cx="1033463" cy="893762"/>
          </a:xfrm>
          <a:prstGeom prst="hexagon">
            <a:avLst>
              <a:gd name="adj" fmla="val 28720"/>
              <a:gd name="vf" fmla="val 115470"/>
            </a:avLst>
          </a:prstGeom>
          <a:noFill/>
          <a:ln w="19050">
            <a:solidFill>
              <a:srgbClr val="184769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29" name="Google Shape;36;p2">
            <a:extLst>
              <a:ext uri="{FF2B5EF4-FFF2-40B4-BE49-F238E27FC236}">
                <a16:creationId xmlns:a16="http://schemas.microsoft.com/office/drawing/2014/main" id="{B73AF107-DCD0-EB42-90E2-E92DF65FEBD1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5133975" y="4056063"/>
            <a:ext cx="539750" cy="468312"/>
          </a:xfrm>
          <a:prstGeom prst="hexagon">
            <a:avLst>
              <a:gd name="adj" fmla="val 28611"/>
              <a:gd name="vf" fmla="val 115470"/>
            </a:avLst>
          </a:pr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0" name="Google Shape;37;p2">
            <a:extLst>
              <a:ext uri="{FF2B5EF4-FFF2-40B4-BE49-F238E27FC236}">
                <a16:creationId xmlns:a16="http://schemas.microsoft.com/office/drawing/2014/main" id="{918CC986-2E9C-7A47-9233-E294A05E1796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3101975" y="3629025"/>
            <a:ext cx="1031875" cy="895350"/>
          </a:xfrm>
          <a:prstGeom prst="hexagon">
            <a:avLst>
              <a:gd name="adj" fmla="val 28604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1" name="Google Shape;38;p2">
            <a:extLst>
              <a:ext uri="{FF2B5EF4-FFF2-40B4-BE49-F238E27FC236}">
                <a16:creationId xmlns:a16="http://schemas.microsoft.com/office/drawing/2014/main" id="{F1169CD8-998F-0F40-9331-B0DDACD201BD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3530600" y="4576763"/>
            <a:ext cx="452438" cy="390525"/>
          </a:xfrm>
          <a:prstGeom prst="hexagon">
            <a:avLst>
              <a:gd name="adj" fmla="val 28749"/>
              <a:gd name="vf" fmla="val 115470"/>
            </a:avLst>
          </a:prstGeom>
          <a:noFill/>
          <a:ln w="19050">
            <a:solidFill>
              <a:srgbClr val="00E1C6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2" name="Google Shape;39;p2">
            <a:extLst>
              <a:ext uri="{FF2B5EF4-FFF2-40B4-BE49-F238E27FC236}">
                <a16:creationId xmlns:a16="http://schemas.microsoft.com/office/drawing/2014/main" id="{06C503BB-E4EE-F745-AC0B-FC99DD411289}"/>
              </a:ext>
            </a:extLst>
          </p:cNvPr>
          <p:cNvSpPr>
            <a:spLocks/>
          </p:cNvSpPr>
          <p:nvPr/>
        </p:nvSpPr>
        <p:spPr bwMode="auto">
          <a:xfrm>
            <a:off x="5370513" y="4867275"/>
            <a:ext cx="312737" cy="312738"/>
          </a:xfrm>
          <a:custGeom>
            <a:avLst/>
            <a:gdLst>
              <a:gd name="T0" fmla="*/ 175685 w 17000"/>
              <a:gd name="T1" fmla="*/ 109189 h 16999"/>
              <a:gd name="T2" fmla="*/ 192315 w 17000"/>
              <a:gd name="T3" fmla="*/ 120430 h 16999"/>
              <a:gd name="T4" fmla="*/ 203537 w 17000"/>
              <a:gd name="T5" fmla="*/ 137042 h 16999"/>
              <a:gd name="T6" fmla="*/ 207142 w 17000"/>
              <a:gd name="T7" fmla="*/ 156360 h 16999"/>
              <a:gd name="T8" fmla="*/ 203537 w 17000"/>
              <a:gd name="T9" fmla="*/ 175696 h 16999"/>
              <a:gd name="T10" fmla="*/ 192315 w 17000"/>
              <a:gd name="T11" fmla="*/ 192308 h 16999"/>
              <a:gd name="T12" fmla="*/ 175685 w 17000"/>
              <a:gd name="T13" fmla="*/ 203549 h 16999"/>
              <a:gd name="T14" fmla="*/ 151420 w 17000"/>
              <a:gd name="T15" fmla="*/ 207137 h 16999"/>
              <a:gd name="T16" fmla="*/ 132564 w 17000"/>
              <a:gd name="T17" fmla="*/ 201305 h 16999"/>
              <a:gd name="T18" fmla="*/ 116835 w 17000"/>
              <a:gd name="T19" fmla="*/ 188261 h 16999"/>
              <a:gd name="T20" fmla="*/ 107839 w 17000"/>
              <a:gd name="T21" fmla="*/ 170747 h 16999"/>
              <a:gd name="T22" fmla="*/ 105595 w 17000"/>
              <a:gd name="T23" fmla="*/ 151429 h 16999"/>
              <a:gd name="T24" fmla="*/ 111445 w 17000"/>
              <a:gd name="T25" fmla="*/ 132554 h 16999"/>
              <a:gd name="T26" fmla="*/ 124469 w 17000"/>
              <a:gd name="T27" fmla="*/ 116824 h 16999"/>
              <a:gd name="T28" fmla="*/ 142001 w 17000"/>
              <a:gd name="T29" fmla="*/ 107846 h 16999"/>
              <a:gd name="T30" fmla="*/ 145588 w 17000"/>
              <a:gd name="T31" fmla="*/ 0 h 16999"/>
              <a:gd name="T32" fmla="*/ 134808 w 17000"/>
              <a:gd name="T33" fmla="*/ 4489 h 16999"/>
              <a:gd name="T34" fmla="*/ 129418 w 17000"/>
              <a:gd name="T35" fmla="*/ 14387 h 16999"/>
              <a:gd name="T36" fmla="*/ 106496 w 17000"/>
              <a:gd name="T37" fmla="*/ 53923 h 16999"/>
              <a:gd name="T38" fmla="*/ 69648 w 17000"/>
              <a:gd name="T39" fmla="*/ 34606 h 16999"/>
              <a:gd name="T40" fmla="*/ 58427 w 17000"/>
              <a:gd name="T41" fmla="*/ 35047 h 16999"/>
              <a:gd name="T42" fmla="*/ 36406 w 17000"/>
              <a:gd name="T43" fmla="*/ 55726 h 16999"/>
              <a:gd name="T44" fmla="*/ 33720 w 17000"/>
              <a:gd name="T45" fmla="*/ 66948 h 16999"/>
              <a:gd name="T46" fmla="*/ 57084 w 17000"/>
              <a:gd name="T47" fmla="*/ 100211 h 16999"/>
              <a:gd name="T48" fmla="*/ 46745 w 17000"/>
              <a:gd name="T49" fmla="*/ 125820 h 16999"/>
              <a:gd name="T50" fmla="*/ 6310 w 17000"/>
              <a:gd name="T51" fmla="*/ 132995 h 16999"/>
              <a:gd name="T52" fmla="*/ 460 w 17000"/>
              <a:gd name="T53" fmla="*/ 142433 h 16999"/>
              <a:gd name="T54" fmla="*/ 1361 w 17000"/>
              <a:gd name="T55" fmla="*/ 172991 h 16999"/>
              <a:gd name="T56" fmla="*/ 8996 w 17000"/>
              <a:gd name="T57" fmla="*/ 181527 h 16999"/>
              <a:gd name="T58" fmla="*/ 48548 w 17000"/>
              <a:gd name="T59" fmla="*/ 193210 h 16999"/>
              <a:gd name="T60" fmla="*/ 37308 w 17000"/>
              <a:gd name="T61" fmla="*/ 237695 h 16999"/>
              <a:gd name="T62" fmla="*/ 33720 w 17000"/>
              <a:gd name="T63" fmla="*/ 248476 h 16999"/>
              <a:gd name="T64" fmla="*/ 38209 w 17000"/>
              <a:gd name="T65" fmla="*/ 259257 h 16999"/>
              <a:gd name="T66" fmla="*/ 61112 w 17000"/>
              <a:gd name="T67" fmla="*/ 278574 h 16999"/>
              <a:gd name="T68" fmla="*/ 72353 w 17000"/>
              <a:gd name="T69" fmla="*/ 277231 h 16999"/>
              <a:gd name="T70" fmla="*/ 112788 w 17000"/>
              <a:gd name="T71" fmla="*/ 261501 h 16999"/>
              <a:gd name="T72" fmla="*/ 130319 w 17000"/>
              <a:gd name="T73" fmla="*/ 301056 h 16999"/>
              <a:gd name="T74" fmla="*/ 137494 w 17000"/>
              <a:gd name="T75" fmla="*/ 310034 h 16999"/>
              <a:gd name="T76" fmla="*/ 167149 w 17000"/>
              <a:gd name="T77" fmla="*/ 312738 h 16999"/>
              <a:gd name="T78" fmla="*/ 177929 w 17000"/>
              <a:gd name="T79" fmla="*/ 308231 h 16999"/>
              <a:gd name="T80" fmla="*/ 183319 w 17000"/>
              <a:gd name="T81" fmla="*/ 298351 h 16999"/>
              <a:gd name="T82" fmla="*/ 206241 w 17000"/>
              <a:gd name="T83" fmla="*/ 258815 h 16999"/>
              <a:gd name="T84" fmla="*/ 243089 w 17000"/>
              <a:gd name="T85" fmla="*/ 278132 h 16999"/>
              <a:gd name="T86" fmla="*/ 254310 w 17000"/>
              <a:gd name="T87" fmla="*/ 277691 h 16999"/>
              <a:gd name="T88" fmla="*/ 276331 w 17000"/>
              <a:gd name="T89" fmla="*/ 257012 h 16999"/>
              <a:gd name="T90" fmla="*/ 279035 w 17000"/>
              <a:gd name="T91" fmla="*/ 245790 h 16999"/>
              <a:gd name="T92" fmla="*/ 255672 w 17000"/>
              <a:gd name="T93" fmla="*/ 212527 h 16999"/>
              <a:gd name="T94" fmla="*/ 265992 w 17000"/>
              <a:gd name="T95" fmla="*/ 186918 h 16999"/>
              <a:gd name="T96" fmla="*/ 306427 w 17000"/>
              <a:gd name="T97" fmla="*/ 179725 h 16999"/>
              <a:gd name="T98" fmla="*/ 312277 w 17000"/>
              <a:gd name="T99" fmla="*/ 170305 h 16999"/>
              <a:gd name="T100" fmla="*/ 311376 w 17000"/>
              <a:gd name="T101" fmla="*/ 139747 h 16999"/>
              <a:gd name="T102" fmla="*/ 303741 w 17000"/>
              <a:gd name="T103" fmla="*/ 131211 h 16999"/>
              <a:gd name="T104" fmla="*/ 264208 w 17000"/>
              <a:gd name="T105" fmla="*/ 119528 h 16999"/>
              <a:gd name="T106" fmla="*/ 275889 w 17000"/>
              <a:gd name="T107" fmla="*/ 75043 h 16999"/>
              <a:gd name="T108" fmla="*/ 279035 w 17000"/>
              <a:gd name="T109" fmla="*/ 64262 h 16999"/>
              <a:gd name="T110" fmla="*/ 274528 w 17000"/>
              <a:gd name="T111" fmla="*/ 53481 h 16999"/>
              <a:gd name="T112" fmla="*/ 251625 w 17000"/>
              <a:gd name="T113" fmla="*/ 34146 h 16999"/>
              <a:gd name="T114" fmla="*/ 240384 w 17000"/>
              <a:gd name="T115" fmla="*/ 35507 h 16999"/>
              <a:gd name="T116" fmla="*/ 199949 w 17000"/>
              <a:gd name="T117" fmla="*/ 51218 h 16999"/>
              <a:gd name="T118" fmla="*/ 182436 w 17000"/>
              <a:gd name="T119" fmla="*/ 11682 h 16999"/>
              <a:gd name="T120" fmla="*/ 175243 w 17000"/>
              <a:gd name="T121" fmla="*/ 2704 h 16999"/>
              <a:gd name="T122" fmla="*/ 145588 w 17000"/>
              <a:gd name="T123" fmla="*/ 0 h 16999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lnTo>
                  <a:pt x="8769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lnTo>
                  <a:pt x="7914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33" name="Google Shape;40;p2">
            <a:extLst>
              <a:ext uri="{FF2B5EF4-FFF2-40B4-BE49-F238E27FC236}">
                <a16:creationId xmlns:a16="http://schemas.microsoft.com/office/drawing/2014/main" id="{2C8F7C47-A10B-8E4B-B8ED-AA48737145C7}"/>
              </a:ext>
            </a:extLst>
          </p:cNvPr>
          <p:cNvGrpSpPr>
            <a:grpSpLocks/>
          </p:cNvGrpSpPr>
          <p:nvPr/>
        </p:nvGrpSpPr>
        <p:grpSpPr bwMode="auto">
          <a:xfrm>
            <a:off x="5772150" y="4056063"/>
            <a:ext cx="573088" cy="550862"/>
            <a:chOff x="5241175" y="4959100"/>
            <a:chExt cx="539775" cy="517775"/>
          </a:xfrm>
        </p:grpSpPr>
        <p:sp>
          <p:nvSpPr>
            <p:cNvPr id="34" name="Google Shape;41;p2">
              <a:extLst>
                <a:ext uri="{FF2B5EF4-FFF2-40B4-BE49-F238E27FC236}">
                  <a16:creationId xmlns:a16="http://schemas.microsoft.com/office/drawing/2014/main" id="{CE1E2B9B-100E-A84F-A645-5E508BFF28F8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5150" y="4959100"/>
              <a:ext cx="161225" cy="178300"/>
            </a:xfrm>
            <a:custGeom>
              <a:avLst/>
              <a:gdLst>
                <a:gd name="T0" fmla="*/ 116025 w 6449"/>
                <a:gd name="T1" fmla="*/ 0 h 7132"/>
                <a:gd name="T2" fmla="*/ 111750 w 6449"/>
                <a:gd name="T3" fmla="*/ 625 h 7132"/>
                <a:gd name="T4" fmla="*/ 107475 w 6449"/>
                <a:gd name="T5" fmla="*/ 1225 h 7132"/>
                <a:gd name="T6" fmla="*/ 103200 w 6449"/>
                <a:gd name="T7" fmla="*/ 2450 h 7132"/>
                <a:gd name="T8" fmla="*/ 98925 w 6449"/>
                <a:gd name="T9" fmla="*/ 3675 h 7132"/>
                <a:gd name="T10" fmla="*/ 94650 w 6449"/>
                <a:gd name="T11" fmla="*/ 5500 h 7132"/>
                <a:gd name="T12" fmla="*/ 91000 w 6449"/>
                <a:gd name="T13" fmla="*/ 7950 h 7132"/>
                <a:gd name="T14" fmla="*/ 87925 w 6449"/>
                <a:gd name="T15" fmla="*/ 10375 h 7132"/>
                <a:gd name="T16" fmla="*/ 84875 w 6449"/>
                <a:gd name="T17" fmla="*/ 13450 h 7132"/>
                <a:gd name="T18" fmla="*/ 81825 w 6449"/>
                <a:gd name="T19" fmla="*/ 16500 h 7132"/>
                <a:gd name="T20" fmla="*/ 79375 w 6449"/>
                <a:gd name="T21" fmla="*/ 20150 h 7132"/>
                <a:gd name="T22" fmla="*/ 76950 w 6449"/>
                <a:gd name="T23" fmla="*/ 23825 h 7132"/>
                <a:gd name="T24" fmla="*/ 75125 w 6449"/>
                <a:gd name="T25" fmla="*/ 27475 h 7132"/>
                <a:gd name="T26" fmla="*/ 73275 w 6449"/>
                <a:gd name="T27" fmla="*/ 31750 h 7132"/>
                <a:gd name="T28" fmla="*/ 72675 w 6449"/>
                <a:gd name="T29" fmla="*/ 36025 h 7132"/>
                <a:gd name="T30" fmla="*/ 72050 w 6449"/>
                <a:gd name="T31" fmla="*/ 40300 h 7132"/>
                <a:gd name="T32" fmla="*/ 71450 w 6449"/>
                <a:gd name="T33" fmla="*/ 45200 h 7132"/>
                <a:gd name="T34" fmla="*/ 72050 w 6449"/>
                <a:gd name="T35" fmla="*/ 51900 h 7132"/>
                <a:gd name="T36" fmla="*/ 73900 w 6449"/>
                <a:gd name="T37" fmla="*/ 58625 h 7132"/>
                <a:gd name="T38" fmla="*/ 76325 w 6449"/>
                <a:gd name="T39" fmla="*/ 64725 h 7132"/>
                <a:gd name="T40" fmla="*/ 79375 w 6449"/>
                <a:gd name="T41" fmla="*/ 70225 h 7132"/>
                <a:gd name="T42" fmla="*/ 0 w 6449"/>
                <a:gd name="T43" fmla="*/ 163650 h 7132"/>
                <a:gd name="T44" fmla="*/ 9175 w 6449"/>
                <a:gd name="T45" fmla="*/ 170350 h 7132"/>
                <a:gd name="T46" fmla="*/ 17725 w 6449"/>
                <a:gd name="T47" fmla="*/ 178300 h 7132"/>
                <a:gd name="T48" fmla="*/ 97100 w 6449"/>
                <a:gd name="T49" fmla="*/ 85475 h 7132"/>
                <a:gd name="T50" fmla="*/ 101375 w 6449"/>
                <a:gd name="T51" fmla="*/ 87325 h 7132"/>
                <a:gd name="T52" fmla="*/ 106250 w 6449"/>
                <a:gd name="T53" fmla="*/ 88550 h 7132"/>
                <a:gd name="T54" fmla="*/ 111125 w 6449"/>
                <a:gd name="T55" fmla="*/ 89150 h 7132"/>
                <a:gd name="T56" fmla="*/ 116025 w 6449"/>
                <a:gd name="T57" fmla="*/ 89750 h 7132"/>
                <a:gd name="T58" fmla="*/ 120900 w 6449"/>
                <a:gd name="T59" fmla="*/ 89150 h 7132"/>
                <a:gd name="T60" fmla="*/ 125175 w 6449"/>
                <a:gd name="T61" fmla="*/ 88550 h 7132"/>
                <a:gd name="T62" fmla="*/ 129450 w 6449"/>
                <a:gd name="T63" fmla="*/ 87925 h 7132"/>
                <a:gd name="T64" fmla="*/ 133725 w 6449"/>
                <a:gd name="T65" fmla="*/ 86100 h 7132"/>
                <a:gd name="T66" fmla="*/ 137400 w 6449"/>
                <a:gd name="T67" fmla="*/ 84275 h 7132"/>
                <a:gd name="T68" fmla="*/ 141050 w 6449"/>
                <a:gd name="T69" fmla="*/ 81825 h 7132"/>
                <a:gd name="T70" fmla="*/ 144725 w 6449"/>
                <a:gd name="T71" fmla="*/ 79375 h 7132"/>
                <a:gd name="T72" fmla="*/ 147775 w 6449"/>
                <a:gd name="T73" fmla="*/ 76325 h 7132"/>
                <a:gd name="T74" fmla="*/ 150825 w 6449"/>
                <a:gd name="T75" fmla="*/ 73275 h 7132"/>
                <a:gd name="T76" fmla="*/ 153275 w 6449"/>
                <a:gd name="T77" fmla="*/ 70225 h 7132"/>
                <a:gd name="T78" fmla="*/ 155700 w 6449"/>
                <a:gd name="T79" fmla="*/ 65950 h 7132"/>
                <a:gd name="T80" fmla="*/ 157550 w 6449"/>
                <a:gd name="T81" fmla="*/ 62275 h 7132"/>
                <a:gd name="T82" fmla="*/ 158750 w 6449"/>
                <a:gd name="T83" fmla="*/ 58000 h 7132"/>
                <a:gd name="T84" fmla="*/ 159975 w 6449"/>
                <a:gd name="T85" fmla="*/ 53725 h 7132"/>
                <a:gd name="T86" fmla="*/ 160600 w 6449"/>
                <a:gd name="T87" fmla="*/ 49475 h 7132"/>
                <a:gd name="T88" fmla="*/ 161200 w 6449"/>
                <a:gd name="T89" fmla="*/ 45200 h 7132"/>
                <a:gd name="T90" fmla="*/ 160600 w 6449"/>
                <a:gd name="T91" fmla="*/ 40300 h 7132"/>
                <a:gd name="T92" fmla="*/ 159975 w 6449"/>
                <a:gd name="T93" fmla="*/ 36025 h 7132"/>
                <a:gd name="T94" fmla="*/ 158750 w 6449"/>
                <a:gd name="T95" fmla="*/ 31750 h 7132"/>
                <a:gd name="T96" fmla="*/ 157550 w 6449"/>
                <a:gd name="T97" fmla="*/ 27475 h 7132"/>
                <a:gd name="T98" fmla="*/ 155700 w 6449"/>
                <a:gd name="T99" fmla="*/ 23825 h 7132"/>
                <a:gd name="T100" fmla="*/ 153275 w 6449"/>
                <a:gd name="T101" fmla="*/ 20150 h 7132"/>
                <a:gd name="T102" fmla="*/ 150825 w 6449"/>
                <a:gd name="T103" fmla="*/ 16500 h 7132"/>
                <a:gd name="T104" fmla="*/ 147775 w 6449"/>
                <a:gd name="T105" fmla="*/ 13450 h 7132"/>
                <a:gd name="T106" fmla="*/ 144725 w 6449"/>
                <a:gd name="T107" fmla="*/ 10375 h 7132"/>
                <a:gd name="T108" fmla="*/ 141050 w 6449"/>
                <a:gd name="T109" fmla="*/ 7950 h 7132"/>
                <a:gd name="T110" fmla="*/ 137400 w 6449"/>
                <a:gd name="T111" fmla="*/ 5500 h 7132"/>
                <a:gd name="T112" fmla="*/ 133725 w 6449"/>
                <a:gd name="T113" fmla="*/ 3675 h 7132"/>
                <a:gd name="T114" fmla="*/ 129450 w 6449"/>
                <a:gd name="T115" fmla="*/ 2450 h 7132"/>
                <a:gd name="T116" fmla="*/ 125175 w 6449"/>
                <a:gd name="T117" fmla="*/ 1225 h 7132"/>
                <a:gd name="T118" fmla="*/ 120900 w 6449"/>
                <a:gd name="T119" fmla="*/ 625 h 7132"/>
                <a:gd name="T120" fmla="*/ 116025 w 6449"/>
                <a:gd name="T121" fmla="*/ 0 h 7132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42;p2">
              <a:extLst>
                <a:ext uri="{FF2B5EF4-FFF2-40B4-BE49-F238E27FC236}">
                  <a16:creationId xmlns:a16="http://schemas.microsoft.com/office/drawing/2014/main" id="{58C64EDD-0DC8-BE46-9B5B-93716140174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30925" y="4985350"/>
              <a:ext cx="128250" cy="148400"/>
            </a:xfrm>
            <a:custGeom>
              <a:avLst/>
              <a:gdLst>
                <a:gd name="T0" fmla="*/ 39075 w 5130"/>
                <a:gd name="T1" fmla="*/ 0 h 5936"/>
                <a:gd name="T2" fmla="*/ 34800 w 5130"/>
                <a:gd name="T3" fmla="*/ 625 h 5936"/>
                <a:gd name="T4" fmla="*/ 30525 w 5130"/>
                <a:gd name="T5" fmla="*/ 1850 h 5936"/>
                <a:gd name="T6" fmla="*/ 26875 w 5130"/>
                <a:gd name="T7" fmla="*/ 3675 h 5936"/>
                <a:gd name="T8" fmla="*/ 22600 w 5130"/>
                <a:gd name="T9" fmla="*/ 5500 h 5936"/>
                <a:gd name="T10" fmla="*/ 18925 w 5130"/>
                <a:gd name="T11" fmla="*/ 7950 h 5936"/>
                <a:gd name="T12" fmla="*/ 15875 w 5130"/>
                <a:gd name="T13" fmla="*/ 10400 h 5936"/>
                <a:gd name="T14" fmla="*/ 12825 w 5130"/>
                <a:gd name="T15" fmla="*/ 13450 h 5936"/>
                <a:gd name="T16" fmla="*/ 9775 w 5130"/>
                <a:gd name="T17" fmla="*/ 16500 h 5936"/>
                <a:gd name="T18" fmla="*/ 7325 w 5130"/>
                <a:gd name="T19" fmla="*/ 20150 h 5936"/>
                <a:gd name="T20" fmla="*/ 4900 w 5130"/>
                <a:gd name="T21" fmla="*/ 23825 h 5936"/>
                <a:gd name="T22" fmla="*/ 3050 w 5130"/>
                <a:gd name="T23" fmla="*/ 27475 h 5936"/>
                <a:gd name="T24" fmla="*/ 1850 w 5130"/>
                <a:gd name="T25" fmla="*/ 31750 h 5936"/>
                <a:gd name="T26" fmla="*/ 625 w 5130"/>
                <a:gd name="T27" fmla="*/ 36650 h 5936"/>
                <a:gd name="T28" fmla="*/ 0 w 5130"/>
                <a:gd name="T29" fmla="*/ 40925 h 5936"/>
                <a:gd name="T30" fmla="*/ 0 w 5130"/>
                <a:gd name="T31" fmla="*/ 45200 h 5936"/>
                <a:gd name="T32" fmla="*/ 0 w 5130"/>
                <a:gd name="T33" fmla="*/ 50075 h 5936"/>
                <a:gd name="T34" fmla="*/ 625 w 5130"/>
                <a:gd name="T35" fmla="*/ 54350 h 5936"/>
                <a:gd name="T36" fmla="*/ 1850 w 5130"/>
                <a:gd name="T37" fmla="*/ 58625 h 5936"/>
                <a:gd name="T38" fmla="*/ 3675 w 5130"/>
                <a:gd name="T39" fmla="*/ 62300 h 5936"/>
                <a:gd name="T40" fmla="*/ 5500 w 5130"/>
                <a:gd name="T41" fmla="*/ 66575 h 5936"/>
                <a:gd name="T42" fmla="*/ 7950 w 5130"/>
                <a:gd name="T43" fmla="*/ 69625 h 5936"/>
                <a:gd name="T44" fmla="*/ 10375 w 5130"/>
                <a:gd name="T45" fmla="*/ 73275 h 5936"/>
                <a:gd name="T46" fmla="*/ 13450 w 5130"/>
                <a:gd name="T47" fmla="*/ 76325 h 5936"/>
                <a:gd name="T48" fmla="*/ 16500 w 5130"/>
                <a:gd name="T49" fmla="*/ 79375 h 5936"/>
                <a:gd name="T50" fmla="*/ 20150 w 5130"/>
                <a:gd name="T51" fmla="*/ 81825 h 5936"/>
                <a:gd name="T52" fmla="*/ 23825 w 5130"/>
                <a:gd name="T53" fmla="*/ 84275 h 5936"/>
                <a:gd name="T54" fmla="*/ 27475 w 5130"/>
                <a:gd name="T55" fmla="*/ 86100 h 5936"/>
                <a:gd name="T56" fmla="*/ 31750 w 5130"/>
                <a:gd name="T57" fmla="*/ 87325 h 5936"/>
                <a:gd name="T58" fmla="*/ 36650 w 5130"/>
                <a:gd name="T59" fmla="*/ 88550 h 5936"/>
                <a:gd name="T60" fmla="*/ 42750 w 5130"/>
                <a:gd name="T61" fmla="*/ 89150 h 5936"/>
                <a:gd name="T62" fmla="*/ 49475 w 5130"/>
                <a:gd name="T63" fmla="*/ 89150 h 5936"/>
                <a:gd name="T64" fmla="*/ 55575 w 5130"/>
                <a:gd name="T65" fmla="*/ 87925 h 5936"/>
                <a:gd name="T66" fmla="*/ 61675 w 5130"/>
                <a:gd name="T67" fmla="*/ 86100 h 5936"/>
                <a:gd name="T68" fmla="*/ 109900 w 5130"/>
                <a:gd name="T69" fmla="*/ 148375 h 5936"/>
                <a:gd name="T70" fmla="*/ 118450 w 5130"/>
                <a:gd name="T71" fmla="*/ 141050 h 5936"/>
                <a:gd name="T72" fmla="*/ 128225 w 5130"/>
                <a:gd name="T73" fmla="*/ 134350 h 5936"/>
                <a:gd name="T74" fmla="*/ 80000 w 5130"/>
                <a:gd name="T75" fmla="*/ 71450 h 5936"/>
                <a:gd name="T76" fmla="*/ 83050 w 5130"/>
                <a:gd name="T77" fmla="*/ 67175 h 5936"/>
                <a:gd name="T78" fmla="*/ 85475 w 5130"/>
                <a:gd name="T79" fmla="*/ 62900 h 5936"/>
                <a:gd name="T80" fmla="*/ 87325 w 5130"/>
                <a:gd name="T81" fmla="*/ 58025 h 5936"/>
                <a:gd name="T82" fmla="*/ 88550 w 5130"/>
                <a:gd name="T83" fmla="*/ 52525 h 5936"/>
                <a:gd name="T84" fmla="*/ 89150 w 5130"/>
                <a:gd name="T85" fmla="*/ 48250 h 5936"/>
                <a:gd name="T86" fmla="*/ 89150 w 5130"/>
                <a:gd name="T87" fmla="*/ 43350 h 5936"/>
                <a:gd name="T88" fmla="*/ 89150 w 5130"/>
                <a:gd name="T89" fmla="*/ 39100 h 5936"/>
                <a:gd name="T90" fmla="*/ 87925 w 5130"/>
                <a:gd name="T91" fmla="*/ 34825 h 5936"/>
                <a:gd name="T92" fmla="*/ 86700 w 5130"/>
                <a:gd name="T93" fmla="*/ 30550 h 5936"/>
                <a:gd name="T94" fmla="*/ 85475 w 5130"/>
                <a:gd name="T95" fmla="*/ 26875 h 5936"/>
                <a:gd name="T96" fmla="*/ 83650 w 5130"/>
                <a:gd name="T97" fmla="*/ 22600 h 5936"/>
                <a:gd name="T98" fmla="*/ 81225 w 5130"/>
                <a:gd name="T99" fmla="*/ 18950 h 5936"/>
                <a:gd name="T100" fmla="*/ 78775 w 5130"/>
                <a:gd name="T101" fmla="*/ 15875 h 5936"/>
                <a:gd name="T102" fmla="*/ 75725 w 5130"/>
                <a:gd name="T103" fmla="*/ 12825 h 5936"/>
                <a:gd name="T104" fmla="*/ 72675 w 5130"/>
                <a:gd name="T105" fmla="*/ 9775 h 5936"/>
                <a:gd name="T106" fmla="*/ 69000 w 5130"/>
                <a:gd name="T107" fmla="*/ 7350 h 5936"/>
                <a:gd name="T108" fmla="*/ 65350 w 5130"/>
                <a:gd name="T109" fmla="*/ 4900 h 5936"/>
                <a:gd name="T110" fmla="*/ 61075 w 5130"/>
                <a:gd name="T111" fmla="*/ 3075 h 5936"/>
                <a:gd name="T112" fmla="*/ 56800 w 5130"/>
                <a:gd name="T113" fmla="*/ 1850 h 5936"/>
                <a:gd name="T114" fmla="*/ 52525 w 5130"/>
                <a:gd name="T115" fmla="*/ 625 h 5936"/>
                <a:gd name="T116" fmla="*/ 48250 w 5130"/>
                <a:gd name="T117" fmla="*/ 0 h 5936"/>
                <a:gd name="T118" fmla="*/ 39075 w 5130"/>
                <a:gd name="T119" fmla="*/ 0 h 59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lnTo>
                    <a:pt x="1563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43;p2">
              <a:extLst>
                <a:ext uri="{FF2B5EF4-FFF2-40B4-BE49-F238E27FC236}">
                  <a16:creationId xmlns:a16="http://schemas.microsoft.com/office/drawing/2014/main" id="{86AC3430-B501-1746-8474-6055C3DB14B9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1175" y="5241175"/>
              <a:ext cx="180125" cy="109325"/>
            </a:xfrm>
            <a:custGeom>
              <a:avLst/>
              <a:gdLst>
                <a:gd name="T0" fmla="*/ 170975 w 7205"/>
                <a:gd name="T1" fmla="*/ 25 h 4373"/>
                <a:gd name="T2" fmla="*/ 80600 w 7205"/>
                <a:gd name="T3" fmla="*/ 37275 h 4373"/>
                <a:gd name="T4" fmla="*/ 77550 w 7205"/>
                <a:gd name="T5" fmla="*/ 34200 h 4373"/>
                <a:gd name="T6" fmla="*/ 74500 w 7205"/>
                <a:gd name="T7" fmla="*/ 31150 h 4373"/>
                <a:gd name="T8" fmla="*/ 71450 w 7205"/>
                <a:gd name="T9" fmla="*/ 28100 h 4373"/>
                <a:gd name="T10" fmla="*/ 67175 w 7205"/>
                <a:gd name="T11" fmla="*/ 25650 h 4373"/>
                <a:gd name="T12" fmla="*/ 63500 w 7205"/>
                <a:gd name="T13" fmla="*/ 23825 h 4373"/>
                <a:gd name="T14" fmla="*/ 59225 w 7205"/>
                <a:gd name="T15" fmla="*/ 22000 h 4373"/>
                <a:gd name="T16" fmla="*/ 54950 w 7205"/>
                <a:gd name="T17" fmla="*/ 20775 h 4373"/>
                <a:gd name="T18" fmla="*/ 50675 w 7205"/>
                <a:gd name="T19" fmla="*/ 20175 h 4373"/>
                <a:gd name="T20" fmla="*/ 46400 w 7205"/>
                <a:gd name="T21" fmla="*/ 19550 h 4373"/>
                <a:gd name="T22" fmla="*/ 42125 w 7205"/>
                <a:gd name="T23" fmla="*/ 20175 h 4373"/>
                <a:gd name="T24" fmla="*/ 37850 w 7205"/>
                <a:gd name="T25" fmla="*/ 20175 h 4373"/>
                <a:gd name="T26" fmla="*/ 33575 w 7205"/>
                <a:gd name="T27" fmla="*/ 21400 h 4373"/>
                <a:gd name="T28" fmla="*/ 29300 w 7205"/>
                <a:gd name="T29" fmla="*/ 22600 h 4373"/>
                <a:gd name="T30" fmla="*/ 25650 w 7205"/>
                <a:gd name="T31" fmla="*/ 24450 h 4373"/>
                <a:gd name="T32" fmla="*/ 21975 w 7205"/>
                <a:gd name="T33" fmla="*/ 26275 h 4373"/>
                <a:gd name="T34" fmla="*/ 18325 w 7205"/>
                <a:gd name="T35" fmla="*/ 28725 h 4373"/>
                <a:gd name="T36" fmla="*/ 14650 w 7205"/>
                <a:gd name="T37" fmla="*/ 31775 h 4373"/>
                <a:gd name="T38" fmla="*/ 11600 w 7205"/>
                <a:gd name="T39" fmla="*/ 34825 h 4373"/>
                <a:gd name="T40" fmla="*/ 8550 w 7205"/>
                <a:gd name="T41" fmla="*/ 37875 h 4373"/>
                <a:gd name="T42" fmla="*/ 6100 w 7205"/>
                <a:gd name="T43" fmla="*/ 42150 h 4373"/>
                <a:gd name="T44" fmla="*/ 4275 w 7205"/>
                <a:gd name="T45" fmla="*/ 45800 h 4373"/>
                <a:gd name="T46" fmla="*/ 2450 w 7205"/>
                <a:gd name="T47" fmla="*/ 50075 h 4373"/>
                <a:gd name="T48" fmla="*/ 1225 w 7205"/>
                <a:gd name="T49" fmla="*/ 54350 h 4373"/>
                <a:gd name="T50" fmla="*/ 625 w 7205"/>
                <a:gd name="T51" fmla="*/ 58625 h 4373"/>
                <a:gd name="T52" fmla="*/ 0 w 7205"/>
                <a:gd name="T53" fmla="*/ 62900 h 4373"/>
                <a:gd name="T54" fmla="*/ 0 w 7205"/>
                <a:gd name="T55" fmla="*/ 67175 h 4373"/>
                <a:gd name="T56" fmla="*/ 625 w 7205"/>
                <a:gd name="T57" fmla="*/ 71450 h 4373"/>
                <a:gd name="T58" fmla="*/ 1825 w 7205"/>
                <a:gd name="T59" fmla="*/ 75725 h 4373"/>
                <a:gd name="T60" fmla="*/ 3050 w 7205"/>
                <a:gd name="T61" fmla="*/ 80000 h 4373"/>
                <a:gd name="T62" fmla="*/ 4875 w 7205"/>
                <a:gd name="T63" fmla="*/ 83675 h 4373"/>
                <a:gd name="T64" fmla="*/ 6725 w 7205"/>
                <a:gd name="T65" fmla="*/ 87950 h 4373"/>
                <a:gd name="T66" fmla="*/ 9150 w 7205"/>
                <a:gd name="T67" fmla="*/ 91000 h 4373"/>
                <a:gd name="T68" fmla="*/ 11600 w 7205"/>
                <a:gd name="T69" fmla="*/ 94650 h 4373"/>
                <a:gd name="T70" fmla="*/ 15275 w 7205"/>
                <a:gd name="T71" fmla="*/ 97700 h 4373"/>
                <a:gd name="T72" fmla="*/ 18325 w 7205"/>
                <a:gd name="T73" fmla="*/ 100775 h 4373"/>
                <a:gd name="T74" fmla="*/ 22600 w 7205"/>
                <a:gd name="T75" fmla="*/ 103200 h 4373"/>
                <a:gd name="T76" fmla="*/ 26250 w 7205"/>
                <a:gd name="T77" fmla="*/ 105025 h 4373"/>
                <a:gd name="T78" fmla="*/ 30525 w 7205"/>
                <a:gd name="T79" fmla="*/ 106875 h 4373"/>
                <a:gd name="T80" fmla="*/ 34800 w 7205"/>
                <a:gd name="T81" fmla="*/ 108100 h 4373"/>
                <a:gd name="T82" fmla="*/ 39075 w 7205"/>
                <a:gd name="T83" fmla="*/ 108700 h 4373"/>
                <a:gd name="T84" fmla="*/ 43350 w 7205"/>
                <a:gd name="T85" fmla="*/ 109300 h 4373"/>
                <a:gd name="T86" fmla="*/ 47625 w 7205"/>
                <a:gd name="T87" fmla="*/ 109300 h 4373"/>
                <a:gd name="T88" fmla="*/ 51900 w 7205"/>
                <a:gd name="T89" fmla="*/ 108700 h 4373"/>
                <a:gd name="T90" fmla="*/ 56175 w 7205"/>
                <a:gd name="T91" fmla="*/ 107475 h 4373"/>
                <a:gd name="T92" fmla="*/ 60450 w 7205"/>
                <a:gd name="T93" fmla="*/ 106250 h 4373"/>
                <a:gd name="T94" fmla="*/ 64125 w 7205"/>
                <a:gd name="T95" fmla="*/ 105025 h 4373"/>
                <a:gd name="T96" fmla="*/ 67775 w 7205"/>
                <a:gd name="T97" fmla="*/ 102600 h 4373"/>
                <a:gd name="T98" fmla="*/ 71450 w 7205"/>
                <a:gd name="T99" fmla="*/ 100150 h 4373"/>
                <a:gd name="T100" fmla="*/ 75100 w 7205"/>
                <a:gd name="T101" fmla="*/ 97700 h 4373"/>
                <a:gd name="T102" fmla="*/ 78150 w 7205"/>
                <a:gd name="T103" fmla="*/ 94650 h 4373"/>
                <a:gd name="T104" fmla="*/ 81200 w 7205"/>
                <a:gd name="T105" fmla="*/ 91000 h 4373"/>
                <a:gd name="T106" fmla="*/ 83650 w 7205"/>
                <a:gd name="T107" fmla="*/ 87325 h 4373"/>
                <a:gd name="T108" fmla="*/ 86700 w 7205"/>
                <a:gd name="T109" fmla="*/ 80000 h 4373"/>
                <a:gd name="T110" fmla="*/ 88525 w 7205"/>
                <a:gd name="T111" fmla="*/ 73275 h 4373"/>
                <a:gd name="T112" fmla="*/ 89750 w 7205"/>
                <a:gd name="T113" fmla="*/ 65950 h 4373"/>
                <a:gd name="T114" fmla="*/ 89150 w 7205"/>
                <a:gd name="T115" fmla="*/ 58625 h 4373"/>
                <a:gd name="T116" fmla="*/ 180125 w 7205"/>
                <a:gd name="T117" fmla="*/ 21400 h 4373"/>
                <a:gd name="T118" fmla="*/ 174625 w 7205"/>
                <a:gd name="T119" fmla="*/ 11000 h 4373"/>
                <a:gd name="T120" fmla="*/ 170975 w 7205"/>
                <a:gd name="T121" fmla="*/ 25 h 4373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44;p2">
              <a:extLst>
                <a:ext uri="{FF2B5EF4-FFF2-40B4-BE49-F238E27FC236}">
                  <a16:creationId xmlns:a16="http://schemas.microsoft.com/office/drawing/2014/main" id="{216F0C11-5D8E-5D46-8CC6-44A1FA9AA84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1575" y="5316900"/>
              <a:ext cx="89175" cy="159975"/>
            </a:xfrm>
            <a:custGeom>
              <a:avLst/>
              <a:gdLst>
                <a:gd name="T0" fmla="*/ 37275 w 3567"/>
                <a:gd name="T1" fmla="*/ 0 h 6399"/>
                <a:gd name="T2" fmla="*/ 34825 w 3567"/>
                <a:gd name="T3" fmla="*/ 71450 h 6399"/>
                <a:gd name="T4" fmla="*/ 29950 w 3567"/>
                <a:gd name="T5" fmla="*/ 72675 h 6399"/>
                <a:gd name="T6" fmla="*/ 25050 w 3567"/>
                <a:gd name="T7" fmla="*/ 75100 h 6399"/>
                <a:gd name="T8" fmla="*/ 20175 w 3567"/>
                <a:gd name="T9" fmla="*/ 77550 h 6399"/>
                <a:gd name="T10" fmla="*/ 15900 w 3567"/>
                <a:gd name="T11" fmla="*/ 80600 h 6399"/>
                <a:gd name="T12" fmla="*/ 12225 w 3567"/>
                <a:gd name="T13" fmla="*/ 83650 h 6399"/>
                <a:gd name="T14" fmla="*/ 9800 w 3567"/>
                <a:gd name="T15" fmla="*/ 87325 h 6399"/>
                <a:gd name="T16" fmla="*/ 6725 w 3567"/>
                <a:gd name="T17" fmla="*/ 90975 h 6399"/>
                <a:gd name="T18" fmla="*/ 4900 w 3567"/>
                <a:gd name="T19" fmla="*/ 94650 h 6399"/>
                <a:gd name="T20" fmla="*/ 3075 w 3567"/>
                <a:gd name="T21" fmla="*/ 98300 h 6399"/>
                <a:gd name="T22" fmla="*/ 1850 w 3567"/>
                <a:gd name="T23" fmla="*/ 102575 h 6399"/>
                <a:gd name="T24" fmla="*/ 625 w 3567"/>
                <a:gd name="T25" fmla="*/ 106850 h 6399"/>
                <a:gd name="T26" fmla="*/ 25 w 3567"/>
                <a:gd name="T27" fmla="*/ 111125 h 6399"/>
                <a:gd name="T28" fmla="*/ 25 w 3567"/>
                <a:gd name="T29" fmla="*/ 115400 h 6399"/>
                <a:gd name="T30" fmla="*/ 25 w 3567"/>
                <a:gd name="T31" fmla="*/ 119675 h 6399"/>
                <a:gd name="T32" fmla="*/ 625 w 3567"/>
                <a:gd name="T33" fmla="*/ 123950 h 6399"/>
                <a:gd name="T34" fmla="*/ 1850 w 3567"/>
                <a:gd name="T35" fmla="*/ 128225 h 6399"/>
                <a:gd name="T36" fmla="*/ 3075 w 3567"/>
                <a:gd name="T37" fmla="*/ 131900 h 6399"/>
                <a:gd name="T38" fmla="*/ 4900 w 3567"/>
                <a:gd name="T39" fmla="*/ 136175 h 6399"/>
                <a:gd name="T40" fmla="*/ 7350 w 3567"/>
                <a:gd name="T41" fmla="*/ 139825 h 6399"/>
                <a:gd name="T42" fmla="*/ 10400 w 3567"/>
                <a:gd name="T43" fmla="*/ 143500 h 6399"/>
                <a:gd name="T44" fmla="*/ 13450 w 3567"/>
                <a:gd name="T45" fmla="*/ 147150 h 6399"/>
                <a:gd name="T46" fmla="*/ 16500 w 3567"/>
                <a:gd name="T47" fmla="*/ 150200 h 6399"/>
                <a:gd name="T48" fmla="*/ 20175 w 3567"/>
                <a:gd name="T49" fmla="*/ 152650 h 6399"/>
                <a:gd name="T50" fmla="*/ 23825 w 3567"/>
                <a:gd name="T51" fmla="*/ 154475 h 6399"/>
                <a:gd name="T52" fmla="*/ 28100 w 3567"/>
                <a:gd name="T53" fmla="*/ 156300 h 6399"/>
                <a:gd name="T54" fmla="*/ 31775 w 3567"/>
                <a:gd name="T55" fmla="*/ 158150 h 6399"/>
                <a:gd name="T56" fmla="*/ 36050 w 3567"/>
                <a:gd name="T57" fmla="*/ 158750 h 6399"/>
                <a:gd name="T58" fmla="*/ 40325 w 3567"/>
                <a:gd name="T59" fmla="*/ 159375 h 6399"/>
                <a:gd name="T60" fmla="*/ 44600 w 3567"/>
                <a:gd name="T61" fmla="*/ 159975 h 6399"/>
                <a:gd name="T62" fmla="*/ 48875 w 3567"/>
                <a:gd name="T63" fmla="*/ 159375 h 6399"/>
                <a:gd name="T64" fmla="*/ 53150 w 3567"/>
                <a:gd name="T65" fmla="*/ 158750 h 6399"/>
                <a:gd name="T66" fmla="*/ 57425 w 3567"/>
                <a:gd name="T67" fmla="*/ 157525 h 6399"/>
                <a:gd name="T68" fmla="*/ 61700 w 3567"/>
                <a:gd name="T69" fmla="*/ 156300 h 6399"/>
                <a:gd name="T70" fmla="*/ 65350 w 3567"/>
                <a:gd name="T71" fmla="*/ 154475 h 6399"/>
                <a:gd name="T72" fmla="*/ 69625 w 3567"/>
                <a:gd name="T73" fmla="*/ 152050 h 6399"/>
                <a:gd name="T74" fmla="*/ 73300 w 3567"/>
                <a:gd name="T75" fmla="*/ 149600 h 6399"/>
                <a:gd name="T76" fmla="*/ 76350 w 3567"/>
                <a:gd name="T77" fmla="*/ 146550 h 6399"/>
                <a:gd name="T78" fmla="*/ 79400 w 3567"/>
                <a:gd name="T79" fmla="*/ 142875 h 6399"/>
                <a:gd name="T80" fmla="*/ 81825 w 3567"/>
                <a:gd name="T81" fmla="*/ 139225 h 6399"/>
                <a:gd name="T82" fmla="*/ 84275 w 3567"/>
                <a:gd name="T83" fmla="*/ 135550 h 6399"/>
                <a:gd name="T84" fmla="*/ 86100 w 3567"/>
                <a:gd name="T85" fmla="*/ 131900 h 6399"/>
                <a:gd name="T86" fmla="*/ 87325 w 3567"/>
                <a:gd name="T87" fmla="*/ 127625 h 6399"/>
                <a:gd name="T88" fmla="*/ 88550 w 3567"/>
                <a:gd name="T89" fmla="*/ 123350 h 6399"/>
                <a:gd name="T90" fmla="*/ 89175 w 3567"/>
                <a:gd name="T91" fmla="*/ 119075 h 6399"/>
                <a:gd name="T92" fmla="*/ 89175 w 3567"/>
                <a:gd name="T93" fmla="*/ 114800 h 6399"/>
                <a:gd name="T94" fmla="*/ 89175 w 3567"/>
                <a:gd name="T95" fmla="*/ 110525 h 6399"/>
                <a:gd name="T96" fmla="*/ 88550 w 3567"/>
                <a:gd name="T97" fmla="*/ 106250 h 6399"/>
                <a:gd name="T98" fmla="*/ 87325 w 3567"/>
                <a:gd name="T99" fmla="*/ 101975 h 6399"/>
                <a:gd name="T100" fmla="*/ 85500 w 3567"/>
                <a:gd name="T101" fmla="*/ 97700 h 6399"/>
                <a:gd name="T102" fmla="*/ 83675 w 3567"/>
                <a:gd name="T103" fmla="*/ 94025 h 6399"/>
                <a:gd name="T104" fmla="*/ 81825 w 3567"/>
                <a:gd name="T105" fmla="*/ 90375 h 6399"/>
                <a:gd name="T106" fmla="*/ 78775 w 3567"/>
                <a:gd name="T107" fmla="*/ 86700 h 6399"/>
                <a:gd name="T108" fmla="*/ 74500 w 3567"/>
                <a:gd name="T109" fmla="*/ 81825 h 6399"/>
                <a:gd name="T110" fmla="*/ 69025 w 3567"/>
                <a:gd name="T111" fmla="*/ 77550 h 6399"/>
                <a:gd name="T112" fmla="*/ 63525 w 3567"/>
                <a:gd name="T113" fmla="*/ 74500 h 6399"/>
                <a:gd name="T114" fmla="*/ 58025 w 3567"/>
                <a:gd name="T115" fmla="*/ 72675 h 6399"/>
                <a:gd name="T116" fmla="*/ 60475 w 3567"/>
                <a:gd name="T117" fmla="*/ 625 h 6399"/>
                <a:gd name="T118" fmla="*/ 60475 w 3567"/>
                <a:gd name="T119" fmla="*/ 625 h 6399"/>
                <a:gd name="T120" fmla="*/ 53150 w 3567"/>
                <a:gd name="T121" fmla="*/ 1225 h 6399"/>
                <a:gd name="T122" fmla="*/ 45200 w 3567"/>
                <a:gd name="T123" fmla="*/ 625 h 6399"/>
                <a:gd name="T124" fmla="*/ 37275 w 3567"/>
                <a:gd name="T125" fmla="*/ 0 h 6399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45;p2">
              <a:extLst>
                <a:ext uri="{FF2B5EF4-FFF2-40B4-BE49-F238E27FC236}">
                  <a16:creationId xmlns:a16="http://schemas.microsoft.com/office/drawing/2014/main" id="{D0D248E9-32B7-9643-9051-B21C6D2752F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9100" y="5194175"/>
              <a:ext cx="161850" cy="89775"/>
            </a:xfrm>
            <a:custGeom>
              <a:avLst/>
              <a:gdLst>
                <a:gd name="T0" fmla="*/ 114800 w 6474"/>
                <a:gd name="T1" fmla="*/ 0 h 3591"/>
                <a:gd name="T2" fmla="*/ 110550 w 6474"/>
                <a:gd name="T3" fmla="*/ 625 h 3591"/>
                <a:gd name="T4" fmla="*/ 106275 w 6474"/>
                <a:gd name="T5" fmla="*/ 1825 h 3591"/>
                <a:gd name="T6" fmla="*/ 102000 w 6474"/>
                <a:gd name="T7" fmla="*/ 3050 h 3591"/>
                <a:gd name="T8" fmla="*/ 97100 w 6474"/>
                <a:gd name="T9" fmla="*/ 4900 h 3591"/>
                <a:gd name="T10" fmla="*/ 92825 w 6474"/>
                <a:gd name="T11" fmla="*/ 7325 h 3591"/>
                <a:gd name="T12" fmla="*/ 89175 w 6474"/>
                <a:gd name="T13" fmla="*/ 9775 h 3591"/>
                <a:gd name="T14" fmla="*/ 85500 w 6474"/>
                <a:gd name="T15" fmla="*/ 12825 h 3591"/>
                <a:gd name="T16" fmla="*/ 82450 w 6474"/>
                <a:gd name="T17" fmla="*/ 16500 h 3591"/>
                <a:gd name="T18" fmla="*/ 80000 w 6474"/>
                <a:gd name="T19" fmla="*/ 20150 h 3591"/>
                <a:gd name="T20" fmla="*/ 77575 w 6474"/>
                <a:gd name="T21" fmla="*/ 23825 h 3591"/>
                <a:gd name="T22" fmla="*/ 75725 w 6474"/>
                <a:gd name="T23" fmla="*/ 28100 h 3591"/>
                <a:gd name="T24" fmla="*/ 2475 w 6474"/>
                <a:gd name="T25" fmla="*/ 18925 h 3591"/>
                <a:gd name="T26" fmla="*/ 1850 w 6474"/>
                <a:gd name="T27" fmla="*/ 30525 h 3591"/>
                <a:gd name="T28" fmla="*/ 25 w 6474"/>
                <a:gd name="T29" fmla="*/ 41525 h 3591"/>
                <a:gd name="T30" fmla="*/ 72675 w 6474"/>
                <a:gd name="T31" fmla="*/ 50675 h 3591"/>
                <a:gd name="T32" fmla="*/ 73300 w 6474"/>
                <a:gd name="T33" fmla="*/ 55575 h 3591"/>
                <a:gd name="T34" fmla="*/ 75125 w 6474"/>
                <a:gd name="T35" fmla="*/ 60450 h 3591"/>
                <a:gd name="T36" fmla="*/ 76950 w 6474"/>
                <a:gd name="T37" fmla="*/ 64125 h 3591"/>
                <a:gd name="T38" fmla="*/ 78800 w 6474"/>
                <a:gd name="T39" fmla="*/ 68400 h 3591"/>
                <a:gd name="T40" fmla="*/ 81225 w 6474"/>
                <a:gd name="T41" fmla="*/ 72050 h 3591"/>
                <a:gd name="T42" fmla="*/ 84275 w 6474"/>
                <a:gd name="T43" fmla="*/ 75100 h 3591"/>
                <a:gd name="T44" fmla="*/ 87325 w 6474"/>
                <a:gd name="T45" fmla="*/ 78150 h 3591"/>
                <a:gd name="T46" fmla="*/ 90400 w 6474"/>
                <a:gd name="T47" fmla="*/ 81200 h 3591"/>
                <a:gd name="T48" fmla="*/ 94050 w 6474"/>
                <a:gd name="T49" fmla="*/ 83650 h 3591"/>
                <a:gd name="T50" fmla="*/ 97725 w 6474"/>
                <a:gd name="T51" fmla="*/ 85475 h 3591"/>
                <a:gd name="T52" fmla="*/ 102000 w 6474"/>
                <a:gd name="T53" fmla="*/ 87325 h 3591"/>
                <a:gd name="T54" fmla="*/ 106275 w 6474"/>
                <a:gd name="T55" fmla="*/ 88525 h 3591"/>
                <a:gd name="T56" fmla="*/ 110550 w 6474"/>
                <a:gd name="T57" fmla="*/ 89150 h 3591"/>
                <a:gd name="T58" fmla="*/ 114800 w 6474"/>
                <a:gd name="T59" fmla="*/ 89750 h 3591"/>
                <a:gd name="T60" fmla="*/ 119075 w 6474"/>
                <a:gd name="T61" fmla="*/ 89750 h 3591"/>
                <a:gd name="T62" fmla="*/ 123350 w 6474"/>
                <a:gd name="T63" fmla="*/ 89150 h 3591"/>
                <a:gd name="T64" fmla="*/ 127625 w 6474"/>
                <a:gd name="T65" fmla="*/ 88525 h 3591"/>
                <a:gd name="T66" fmla="*/ 131900 w 6474"/>
                <a:gd name="T67" fmla="*/ 86700 h 3591"/>
                <a:gd name="T68" fmla="*/ 136175 w 6474"/>
                <a:gd name="T69" fmla="*/ 85475 h 3591"/>
                <a:gd name="T70" fmla="*/ 140450 w 6474"/>
                <a:gd name="T71" fmla="*/ 83050 h 3591"/>
                <a:gd name="T72" fmla="*/ 144125 w 6474"/>
                <a:gd name="T73" fmla="*/ 80600 h 3591"/>
                <a:gd name="T74" fmla="*/ 147175 w 6474"/>
                <a:gd name="T75" fmla="*/ 77550 h 3591"/>
                <a:gd name="T76" fmla="*/ 150225 w 6474"/>
                <a:gd name="T77" fmla="*/ 74500 h 3591"/>
                <a:gd name="T78" fmla="*/ 153275 w 6474"/>
                <a:gd name="T79" fmla="*/ 71450 h 3591"/>
                <a:gd name="T80" fmla="*/ 155100 w 6474"/>
                <a:gd name="T81" fmla="*/ 67775 h 3591"/>
                <a:gd name="T82" fmla="*/ 157550 w 6474"/>
                <a:gd name="T83" fmla="*/ 64125 h 3591"/>
                <a:gd name="T84" fmla="*/ 158775 w 6474"/>
                <a:gd name="T85" fmla="*/ 59850 h 3591"/>
                <a:gd name="T86" fmla="*/ 160000 w 6474"/>
                <a:gd name="T87" fmla="*/ 55575 h 3591"/>
                <a:gd name="T88" fmla="*/ 161225 w 6474"/>
                <a:gd name="T89" fmla="*/ 51900 h 3591"/>
                <a:gd name="T90" fmla="*/ 161825 w 6474"/>
                <a:gd name="T91" fmla="*/ 47025 h 3591"/>
                <a:gd name="T92" fmla="*/ 161825 w 6474"/>
                <a:gd name="T93" fmla="*/ 42750 h 3591"/>
                <a:gd name="T94" fmla="*/ 161225 w 6474"/>
                <a:gd name="T95" fmla="*/ 38475 h 3591"/>
                <a:gd name="T96" fmla="*/ 160600 w 6474"/>
                <a:gd name="T97" fmla="*/ 34200 h 3591"/>
                <a:gd name="T98" fmla="*/ 158775 w 6474"/>
                <a:gd name="T99" fmla="*/ 29925 h 3591"/>
                <a:gd name="T100" fmla="*/ 156950 w 6474"/>
                <a:gd name="T101" fmla="*/ 25650 h 3591"/>
                <a:gd name="T102" fmla="*/ 155100 w 6474"/>
                <a:gd name="T103" fmla="*/ 21375 h 3591"/>
                <a:gd name="T104" fmla="*/ 152675 w 6474"/>
                <a:gd name="T105" fmla="*/ 17700 h 3591"/>
                <a:gd name="T106" fmla="*/ 149625 w 6474"/>
                <a:gd name="T107" fmla="*/ 14650 h 3591"/>
                <a:gd name="T108" fmla="*/ 146550 w 6474"/>
                <a:gd name="T109" fmla="*/ 11600 h 3591"/>
                <a:gd name="T110" fmla="*/ 143500 w 6474"/>
                <a:gd name="T111" fmla="*/ 8550 h 3591"/>
                <a:gd name="T112" fmla="*/ 139850 w 6474"/>
                <a:gd name="T113" fmla="*/ 6725 h 3591"/>
                <a:gd name="T114" fmla="*/ 136175 w 6474"/>
                <a:gd name="T115" fmla="*/ 4275 h 3591"/>
                <a:gd name="T116" fmla="*/ 131900 w 6474"/>
                <a:gd name="T117" fmla="*/ 3050 h 3591"/>
                <a:gd name="T118" fmla="*/ 127625 w 6474"/>
                <a:gd name="T119" fmla="*/ 1825 h 3591"/>
                <a:gd name="T120" fmla="*/ 123350 w 6474"/>
                <a:gd name="T121" fmla="*/ 625 h 3591"/>
                <a:gd name="T122" fmla="*/ 119075 w 6474"/>
                <a:gd name="T123" fmla="*/ 625 h 3591"/>
                <a:gd name="T124" fmla="*/ 114800 w 6474"/>
                <a:gd name="T125" fmla="*/ 0 h 3591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" name="Google Shape;46;p2">
              <a:extLst>
                <a:ext uri="{FF2B5EF4-FFF2-40B4-BE49-F238E27FC236}">
                  <a16:creationId xmlns:a16="http://schemas.microsoft.com/office/drawing/2014/main" id="{64D11B8F-611B-F94E-BB6D-72E46796072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0075" y="5116000"/>
              <a:ext cx="189300" cy="189925"/>
            </a:xfrm>
            <a:custGeom>
              <a:avLst/>
              <a:gdLst>
                <a:gd name="T0" fmla="*/ 84875 w 7572"/>
                <a:gd name="T1" fmla="*/ 625 h 7597"/>
                <a:gd name="T2" fmla="*/ 66550 w 7572"/>
                <a:gd name="T3" fmla="*/ 4300 h 7597"/>
                <a:gd name="T4" fmla="*/ 49450 w 7572"/>
                <a:gd name="T5" fmla="*/ 11625 h 7597"/>
                <a:gd name="T6" fmla="*/ 34800 w 7572"/>
                <a:gd name="T7" fmla="*/ 22000 h 7597"/>
                <a:gd name="T8" fmla="*/ 21975 w 7572"/>
                <a:gd name="T9" fmla="*/ 34825 h 7597"/>
                <a:gd name="T10" fmla="*/ 11600 w 7572"/>
                <a:gd name="T11" fmla="*/ 49475 h 7597"/>
                <a:gd name="T12" fmla="*/ 4275 w 7572"/>
                <a:gd name="T13" fmla="*/ 66575 h 7597"/>
                <a:gd name="T14" fmla="*/ 600 w 7572"/>
                <a:gd name="T15" fmla="*/ 85500 h 7597"/>
                <a:gd name="T16" fmla="*/ 600 w 7572"/>
                <a:gd name="T17" fmla="*/ 104425 h 7597"/>
                <a:gd name="T18" fmla="*/ 4275 w 7572"/>
                <a:gd name="T19" fmla="*/ 123350 h 7597"/>
                <a:gd name="T20" fmla="*/ 11600 w 7572"/>
                <a:gd name="T21" fmla="*/ 139850 h 7597"/>
                <a:gd name="T22" fmla="*/ 21975 w 7572"/>
                <a:gd name="T23" fmla="*/ 155100 h 7597"/>
                <a:gd name="T24" fmla="*/ 34800 w 7572"/>
                <a:gd name="T25" fmla="*/ 167925 h 7597"/>
                <a:gd name="T26" fmla="*/ 49450 w 7572"/>
                <a:gd name="T27" fmla="*/ 178325 h 7597"/>
                <a:gd name="T28" fmla="*/ 66550 w 7572"/>
                <a:gd name="T29" fmla="*/ 185650 h 7597"/>
                <a:gd name="T30" fmla="*/ 84875 w 7572"/>
                <a:gd name="T31" fmla="*/ 189300 h 7597"/>
                <a:gd name="T32" fmla="*/ 104400 w 7572"/>
                <a:gd name="T33" fmla="*/ 189300 h 7597"/>
                <a:gd name="T34" fmla="*/ 122725 w 7572"/>
                <a:gd name="T35" fmla="*/ 185650 h 7597"/>
                <a:gd name="T36" fmla="*/ 139825 w 7572"/>
                <a:gd name="T37" fmla="*/ 178325 h 7597"/>
                <a:gd name="T38" fmla="*/ 155075 w 7572"/>
                <a:gd name="T39" fmla="*/ 167925 h 7597"/>
                <a:gd name="T40" fmla="*/ 167900 w 7572"/>
                <a:gd name="T41" fmla="*/ 155100 h 7597"/>
                <a:gd name="T42" fmla="*/ 178300 w 7572"/>
                <a:gd name="T43" fmla="*/ 139850 h 7597"/>
                <a:gd name="T44" fmla="*/ 185625 w 7572"/>
                <a:gd name="T45" fmla="*/ 123350 h 7597"/>
                <a:gd name="T46" fmla="*/ 189275 w 7572"/>
                <a:gd name="T47" fmla="*/ 104425 h 7597"/>
                <a:gd name="T48" fmla="*/ 189275 w 7572"/>
                <a:gd name="T49" fmla="*/ 85500 h 7597"/>
                <a:gd name="T50" fmla="*/ 185625 w 7572"/>
                <a:gd name="T51" fmla="*/ 66575 h 7597"/>
                <a:gd name="T52" fmla="*/ 178300 w 7572"/>
                <a:gd name="T53" fmla="*/ 49475 h 7597"/>
                <a:gd name="T54" fmla="*/ 167900 w 7572"/>
                <a:gd name="T55" fmla="*/ 34825 h 7597"/>
                <a:gd name="T56" fmla="*/ 155075 w 7572"/>
                <a:gd name="T57" fmla="*/ 22000 h 7597"/>
                <a:gd name="T58" fmla="*/ 139825 w 7572"/>
                <a:gd name="T59" fmla="*/ 11625 h 7597"/>
                <a:gd name="T60" fmla="*/ 122725 w 7572"/>
                <a:gd name="T61" fmla="*/ 4300 h 7597"/>
                <a:gd name="T62" fmla="*/ 104400 w 7572"/>
                <a:gd name="T63" fmla="*/ 625 h 7597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40" name="Google Shape;47;p2">
            <a:extLst>
              <a:ext uri="{FF2B5EF4-FFF2-40B4-BE49-F238E27FC236}">
                <a16:creationId xmlns:a16="http://schemas.microsoft.com/office/drawing/2014/main" id="{C45F07DC-E7B1-5C47-AD9B-4A1FE832D4EB}"/>
              </a:ext>
            </a:extLst>
          </p:cNvPr>
          <p:cNvSpPr>
            <a:spLocks/>
          </p:cNvSpPr>
          <p:nvPr/>
        </p:nvSpPr>
        <p:spPr bwMode="auto">
          <a:xfrm>
            <a:off x="3429000" y="3905250"/>
            <a:ext cx="377825" cy="342900"/>
          </a:xfrm>
          <a:custGeom>
            <a:avLst/>
            <a:gdLst>
              <a:gd name="T0" fmla="*/ 159885 w 16218"/>
              <a:gd name="T1" fmla="*/ 1720 h 14752"/>
              <a:gd name="T2" fmla="*/ 132581 w 16218"/>
              <a:gd name="T3" fmla="*/ 6811 h 14752"/>
              <a:gd name="T4" fmla="*/ 106978 w 16218"/>
              <a:gd name="T5" fmla="*/ 15341 h 14752"/>
              <a:gd name="T6" fmla="*/ 83076 w 16218"/>
              <a:gd name="T7" fmla="*/ 27266 h 14752"/>
              <a:gd name="T8" fmla="*/ 62039 w 16218"/>
              <a:gd name="T9" fmla="*/ 41445 h 14752"/>
              <a:gd name="T10" fmla="*/ 43262 w 16218"/>
              <a:gd name="T11" fmla="*/ 57925 h 14752"/>
              <a:gd name="T12" fmla="*/ 27327 w 16218"/>
              <a:gd name="T13" fmla="*/ 76660 h 14752"/>
              <a:gd name="T14" fmla="*/ 14817 w 16218"/>
              <a:gd name="T15" fmla="*/ 97649 h 14752"/>
              <a:gd name="T16" fmla="*/ 5708 w 16218"/>
              <a:gd name="T17" fmla="*/ 119801 h 14752"/>
              <a:gd name="T18" fmla="*/ 1142 w 16218"/>
              <a:gd name="T19" fmla="*/ 143627 h 14752"/>
              <a:gd name="T20" fmla="*/ 23 w 16218"/>
              <a:gd name="T21" fmla="*/ 168614 h 14752"/>
              <a:gd name="T22" fmla="*/ 4566 w 16218"/>
              <a:gd name="T23" fmla="*/ 194160 h 14752"/>
              <a:gd name="T24" fmla="*/ 13093 w 16218"/>
              <a:gd name="T25" fmla="*/ 218566 h 14752"/>
              <a:gd name="T26" fmla="*/ 25626 w 16218"/>
              <a:gd name="T27" fmla="*/ 240718 h 14752"/>
              <a:gd name="T28" fmla="*/ 42679 w 16218"/>
              <a:gd name="T29" fmla="*/ 261150 h 14752"/>
              <a:gd name="T30" fmla="*/ 62598 w 16218"/>
              <a:gd name="T31" fmla="*/ 279327 h 14752"/>
              <a:gd name="T32" fmla="*/ 47246 w 16218"/>
              <a:gd name="T33" fmla="*/ 305430 h 14752"/>
              <a:gd name="T34" fmla="*/ 27327 w 16218"/>
              <a:gd name="T35" fmla="*/ 326443 h 14752"/>
              <a:gd name="T36" fmla="*/ 11951 w 16218"/>
              <a:gd name="T37" fmla="*/ 336647 h 14752"/>
              <a:gd name="T38" fmla="*/ 2865 w 16218"/>
              <a:gd name="T39" fmla="*/ 341761 h 14752"/>
              <a:gd name="T40" fmla="*/ 39837 w 16218"/>
              <a:gd name="T41" fmla="*/ 342342 h 14752"/>
              <a:gd name="T42" fmla="*/ 67723 w 16218"/>
              <a:gd name="T43" fmla="*/ 336089 h 14752"/>
              <a:gd name="T44" fmla="*/ 97310 w 16218"/>
              <a:gd name="T45" fmla="*/ 322468 h 14752"/>
              <a:gd name="T46" fmla="*/ 124614 w 16218"/>
              <a:gd name="T47" fmla="*/ 310544 h 14752"/>
              <a:gd name="T48" fmla="*/ 151358 w 16218"/>
              <a:gd name="T49" fmla="*/ 316773 h 14752"/>
              <a:gd name="T50" fmla="*/ 179244 w 16218"/>
              <a:gd name="T51" fmla="*/ 320190 h 14752"/>
              <a:gd name="T52" fmla="*/ 217940 w 16218"/>
              <a:gd name="T53" fmla="*/ 318493 h 14752"/>
              <a:gd name="T54" fmla="*/ 245244 w 16218"/>
              <a:gd name="T55" fmla="*/ 312822 h 14752"/>
              <a:gd name="T56" fmla="*/ 270847 w 16218"/>
              <a:gd name="T57" fmla="*/ 304291 h 14752"/>
              <a:gd name="T58" fmla="*/ 294749 w 16218"/>
              <a:gd name="T59" fmla="*/ 292948 h 14752"/>
              <a:gd name="T60" fmla="*/ 315786 w 16218"/>
              <a:gd name="T61" fmla="*/ 278746 h 14752"/>
              <a:gd name="T62" fmla="*/ 334563 w 16218"/>
              <a:gd name="T63" fmla="*/ 261708 h 14752"/>
              <a:gd name="T64" fmla="*/ 350498 w 16218"/>
              <a:gd name="T65" fmla="*/ 242973 h 14752"/>
              <a:gd name="T66" fmla="*/ 363008 w 16218"/>
              <a:gd name="T67" fmla="*/ 222541 h 14752"/>
              <a:gd name="T68" fmla="*/ 372117 w 16218"/>
              <a:gd name="T69" fmla="*/ 199831 h 14752"/>
              <a:gd name="T70" fmla="*/ 376683 w 16218"/>
              <a:gd name="T71" fmla="*/ 176564 h 14752"/>
              <a:gd name="T72" fmla="*/ 377802 w 16218"/>
              <a:gd name="T73" fmla="*/ 151576 h 14752"/>
              <a:gd name="T74" fmla="*/ 373841 w 16218"/>
              <a:gd name="T75" fmla="*/ 127751 h 14752"/>
              <a:gd name="T76" fmla="*/ 366433 w 16218"/>
              <a:gd name="T77" fmla="*/ 105041 h 14752"/>
              <a:gd name="T78" fmla="*/ 355064 w 16218"/>
              <a:gd name="T79" fmla="*/ 83470 h 14752"/>
              <a:gd name="T80" fmla="*/ 340271 w 16218"/>
              <a:gd name="T81" fmla="*/ 64154 h 14752"/>
              <a:gd name="T82" fmla="*/ 322612 w 16218"/>
              <a:gd name="T83" fmla="*/ 46558 h 14752"/>
              <a:gd name="T84" fmla="*/ 302134 w 16218"/>
              <a:gd name="T85" fmla="*/ 31798 h 14752"/>
              <a:gd name="T86" fmla="*/ 278814 w 16218"/>
              <a:gd name="T87" fmla="*/ 19316 h 14752"/>
              <a:gd name="T88" fmla="*/ 253770 w 16218"/>
              <a:gd name="T89" fmla="*/ 9670 h 14752"/>
              <a:gd name="T90" fmla="*/ 227026 w 16218"/>
              <a:gd name="T91" fmla="*/ 2859 h 14752"/>
              <a:gd name="T92" fmla="*/ 198581 w 16218"/>
              <a:gd name="T93" fmla="*/ 0 h 14752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lnTo>
                  <a:pt x="769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1400175" y="1991825"/>
            <a:ext cx="6343500" cy="1159800"/>
          </a:xfrm>
          <a:prstGeom prst="rect">
            <a:avLst/>
          </a:prstGeom>
        </p:spPr>
        <p:txBody>
          <a:bodyPr spcFirstLastPara="1" anchor="ctr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149371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 preserve="1">
  <p:cSld name="TITLE_1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9;p3">
            <a:extLst>
              <a:ext uri="{FF2B5EF4-FFF2-40B4-BE49-F238E27FC236}">
                <a16:creationId xmlns:a16="http://schemas.microsoft.com/office/drawing/2014/main" id="{63FAED0F-BFBA-6446-8C8F-70EA814D60C3}"/>
              </a:ext>
            </a:extLst>
          </p:cNvPr>
          <p:cNvSpPr>
            <a:spLocks/>
          </p:cNvSpPr>
          <p:nvPr/>
        </p:nvSpPr>
        <p:spPr bwMode="auto">
          <a:xfrm rot="10800000" flipH="1">
            <a:off x="-95250" y="303213"/>
            <a:ext cx="1035050" cy="896937"/>
          </a:xfrm>
          <a:custGeom>
            <a:avLst/>
            <a:gdLst>
              <a:gd name="T0" fmla="*/ 258763 w 120000"/>
              <a:gd name="T1" fmla="*/ 0 h 120000"/>
              <a:gd name="T2" fmla="*/ 0 w 120000"/>
              <a:gd name="T3" fmla="*/ 448424 h 120000"/>
              <a:gd name="T4" fmla="*/ 258763 w 120000"/>
              <a:gd name="T5" fmla="*/ 896937 h 120000"/>
              <a:gd name="T6" fmla="*/ 776288 w 120000"/>
              <a:gd name="T7" fmla="*/ 896937 h 120000"/>
              <a:gd name="T8" fmla="*/ 1035050 w 120000"/>
              <a:gd name="T9" fmla="*/ 448424 h 120000"/>
              <a:gd name="T10" fmla="*/ 776288 w 120000"/>
              <a:gd name="T11" fmla="*/ 0 h 120000"/>
              <a:gd name="T12" fmla="*/ 258763 w 120000"/>
              <a:gd name="T13" fmla="*/ 0 h 120000"/>
              <a:gd name="T14" fmla="*/ 331880 w 120000"/>
              <a:gd name="T15" fmla="*/ 126692 h 120000"/>
              <a:gd name="T16" fmla="*/ 703161 w 120000"/>
              <a:gd name="T17" fmla="*/ 126692 h 120000"/>
              <a:gd name="T18" fmla="*/ 888703 w 120000"/>
              <a:gd name="T19" fmla="*/ 448424 h 120000"/>
              <a:gd name="T20" fmla="*/ 703161 w 120000"/>
              <a:gd name="T21" fmla="*/ 770155 h 120000"/>
              <a:gd name="T22" fmla="*/ 331880 w 120000"/>
              <a:gd name="T23" fmla="*/ 770155 h 120000"/>
              <a:gd name="T24" fmla="*/ 146244 w 120000"/>
              <a:gd name="T25" fmla="*/ 448424 h 120000"/>
              <a:gd name="T26" fmla="*/ 331880 w 120000"/>
              <a:gd name="T27" fmla="*/ 126692 h 120000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 rotWithShape="0">
            <a:gsLst>
              <a:gs pos="0">
                <a:srgbClr val="3393E2"/>
              </a:gs>
              <a:gs pos="100000">
                <a:srgbClr val="00E2C7"/>
              </a:gs>
            </a:gsLst>
            <a:lin ang="696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50800" tIns="50800" rIns="50800" bIns="50800" anchor="ctr"/>
          <a:lstStyle/>
          <a:p>
            <a:endParaRPr lang="en-US"/>
          </a:p>
        </p:txBody>
      </p:sp>
      <p:sp>
        <p:nvSpPr>
          <p:cNvPr id="5" name="Google Shape;50;p3">
            <a:extLst>
              <a:ext uri="{FF2B5EF4-FFF2-40B4-BE49-F238E27FC236}">
                <a16:creationId xmlns:a16="http://schemas.microsoft.com/office/drawing/2014/main" id="{C6BF3513-64D6-014E-8675-3F7F609E9287}"/>
              </a:ext>
            </a:extLst>
          </p:cNvPr>
          <p:cNvSpPr/>
          <p:nvPr/>
        </p:nvSpPr>
        <p:spPr>
          <a:xfrm rot="5400000">
            <a:off x="559400" y="1538825"/>
            <a:ext cx="1788000" cy="2064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lIns="50800" tIns="50800" rIns="50800" bIns="508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buClr>
                <a:srgbClr val="FFFFFF"/>
              </a:buClr>
              <a:buFont typeface="Helvetica Neue" panose="02000503000000020004" pitchFamily="2" charset="0"/>
              <a:buNone/>
              <a:defRPr/>
            </a:pPr>
            <a:endParaRPr lang="en-US" altLang="en-US" sz="3200">
              <a:solidFill>
                <a:srgbClr val="FFFFFF"/>
              </a:solidFill>
              <a:latin typeface="Helvetica Neue" panose="02000503000000020004" pitchFamily="2" charset="0"/>
              <a:sym typeface="Helvetica Neue" panose="02000503000000020004" pitchFamily="2" charset="0"/>
            </a:endParaRPr>
          </a:p>
        </p:txBody>
      </p:sp>
      <p:sp>
        <p:nvSpPr>
          <p:cNvPr id="6" name="Google Shape;53;p3">
            <a:extLst>
              <a:ext uri="{FF2B5EF4-FFF2-40B4-BE49-F238E27FC236}">
                <a16:creationId xmlns:a16="http://schemas.microsoft.com/office/drawing/2014/main" id="{31788CE2-AF7A-B147-B2EF-8C3EEE8590BB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66675" y="3135313"/>
            <a:ext cx="819150" cy="709612"/>
          </a:xfrm>
          <a:prstGeom prst="hexagon">
            <a:avLst>
              <a:gd name="adj" fmla="val 28672"/>
              <a:gd name="vf" fmla="val 115470"/>
            </a:avLst>
          </a:prstGeom>
          <a:noFill/>
          <a:ln w="9525">
            <a:solidFill>
              <a:srgbClr val="19BBD5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7" name="Google Shape;54;p3">
            <a:extLst>
              <a:ext uri="{FF2B5EF4-FFF2-40B4-BE49-F238E27FC236}">
                <a16:creationId xmlns:a16="http://schemas.microsoft.com/office/drawing/2014/main" id="{C6C350DC-3D9B-D044-AF9E-ED93F931241F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28675" y="3516313"/>
            <a:ext cx="428625" cy="371475"/>
          </a:xfrm>
          <a:prstGeom prst="hexagon">
            <a:avLst>
              <a:gd name="adj" fmla="val 28643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8" name="Google Shape;55;p3">
            <a:extLst>
              <a:ext uri="{FF2B5EF4-FFF2-40B4-BE49-F238E27FC236}">
                <a16:creationId xmlns:a16="http://schemas.microsoft.com/office/drawing/2014/main" id="{74E59A7A-CCBB-354A-B354-C49F85E39BEA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762000" y="877888"/>
            <a:ext cx="819150" cy="709612"/>
          </a:xfrm>
          <a:prstGeom prst="hexagon">
            <a:avLst>
              <a:gd name="adj" fmla="val 28672"/>
              <a:gd name="vf" fmla="val 115470"/>
            </a:avLst>
          </a:prstGeom>
          <a:noFill/>
          <a:ln w="76200">
            <a:solidFill>
              <a:srgbClr val="184769"/>
            </a:solidFill>
            <a:miter lim="8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9" name="Google Shape;56;p3">
            <a:extLst>
              <a:ext uri="{FF2B5EF4-FFF2-40B4-BE49-F238E27FC236}">
                <a16:creationId xmlns:a16="http://schemas.microsoft.com/office/drawing/2014/main" id="{94A3A0B3-002B-5248-940C-3C34B5A6FBDC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793750" y="4692650"/>
            <a:ext cx="517525" cy="447675"/>
          </a:xfrm>
          <a:prstGeom prst="hexagon">
            <a:avLst>
              <a:gd name="adj" fmla="val 28692"/>
              <a:gd name="vf" fmla="val 115470"/>
            </a:avLst>
          </a:prstGeom>
          <a:solidFill>
            <a:srgbClr val="00E1C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grpSp>
        <p:nvGrpSpPr>
          <p:cNvPr id="10" name="Google Shape;57;p3">
            <a:extLst>
              <a:ext uri="{FF2B5EF4-FFF2-40B4-BE49-F238E27FC236}">
                <a16:creationId xmlns:a16="http://schemas.microsoft.com/office/drawing/2014/main" id="{83C96C60-A3F9-0D48-8A0E-203569D43348}"/>
              </a:ext>
            </a:extLst>
          </p:cNvPr>
          <p:cNvGrpSpPr>
            <a:grpSpLocks/>
          </p:cNvGrpSpPr>
          <p:nvPr/>
        </p:nvGrpSpPr>
        <p:grpSpPr bwMode="auto">
          <a:xfrm>
            <a:off x="996950" y="1069975"/>
            <a:ext cx="350838" cy="325438"/>
            <a:chOff x="5975075" y="2327500"/>
            <a:chExt cx="420100" cy="388350"/>
          </a:xfrm>
        </p:grpSpPr>
        <p:sp>
          <p:nvSpPr>
            <p:cNvPr id="11" name="Google Shape;58;p3">
              <a:extLst>
                <a:ext uri="{FF2B5EF4-FFF2-40B4-BE49-F238E27FC236}">
                  <a16:creationId xmlns:a16="http://schemas.microsoft.com/office/drawing/2014/main" id="{B177654B-B654-964F-99C1-1BEE7E7D814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5075" y="2474650"/>
              <a:ext cx="98325" cy="220450"/>
            </a:xfrm>
            <a:custGeom>
              <a:avLst/>
              <a:gdLst>
                <a:gd name="T0" fmla="*/ 60450 w 3933"/>
                <a:gd name="T1" fmla="*/ 25050 h 8818"/>
                <a:gd name="T2" fmla="*/ 64125 w 3933"/>
                <a:gd name="T3" fmla="*/ 25675 h 8818"/>
                <a:gd name="T4" fmla="*/ 67175 w 3933"/>
                <a:gd name="T5" fmla="*/ 26875 h 8818"/>
                <a:gd name="T6" fmla="*/ 70225 w 3933"/>
                <a:gd name="T7" fmla="*/ 28100 h 8818"/>
                <a:gd name="T8" fmla="*/ 72675 w 3933"/>
                <a:gd name="T9" fmla="*/ 30550 h 8818"/>
                <a:gd name="T10" fmla="*/ 75125 w 3933"/>
                <a:gd name="T11" fmla="*/ 33000 h 8818"/>
                <a:gd name="T12" fmla="*/ 76950 w 3933"/>
                <a:gd name="T13" fmla="*/ 36050 h 8818"/>
                <a:gd name="T14" fmla="*/ 77550 w 3933"/>
                <a:gd name="T15" fmla="*/ 39100 h 8818"/>
                <a:gd name="T16" fmla="*/ 78175 w 3933"/>
                <a:gd name="T17" fmla="*/ 42750 h 8818"/>
                <a:gd name="T18" fmla="*/ 77550 w 3933"/>
                <a:gd name="T19" fmla="*/ 46425 h 8818"/>
                <a:gd name="T20" fmla="*/ 76950 w 3933"/>
                <a:gd name="T21" fmla="*/ 49475 h 8818"/>
                <a:gd name="T22" fmla="*/ 75125 w 3933"/>
                <a:gd name="T23" fmla="*/ 52525 h 8818"/>
                <a:gd name="T24" fmla="*/ 72675 w 3933"/>
                <a:gd name="T25" fmla="*/ 55575 h 8818"/>
                <a:gd name="T26" fmla="*/ 70225 w 3933"/>
                <a:gd name="T27" fmla="*/ 57425 h 8818"/>
                <a:gd name="T28" fmla="*/ 67175 w 3933"/>
                <a:gd name="T29" fmla="*/ 59250 h 8818"/>
                <a:gd name="T30" fmla="*/ 64125 w 3933"/>
                <a:gd name="T31" fmla="*/ 59850 h 8818"/>
                <a:gd name="T32" fmla="*/ 60450 w 3933"/>
                <a:gd name="T33" fmla="*/ 60475 h 8818"/>
                <a:gd name="T34" fmla="*/ 56800 w 3933"/>
                <a:gd name="T35" fmla="*/ 59850 h 8818"/>
                <a:gd name="T36" fmla="*/ 53750 w 3933"/>
                <a:gd name="T37" fmla="*/ 59250 h 8818"/>
                <a:gd name="T38" fmla="*/ 50700 w 3933"/>
                <a:gd name="T39" fmla="*/ 57425 h 8818"/>
                <a:gd name="T40" fmla="*/ 48250 w 3933"/>
                <a:gd name="T41" fmla="*/ 55575 h 8818"/>
                <a:gd name="T42" fmla="*/ 45800 w 3933"/>
                <a:gd name="T43" fmla="*/ 52525 h 8818"/>
                <a:gd name="T44" fmla="*/ 43975 w 3933"/>
                <a:gd name="T45" fmla="*/ 49475 h 8818"/>
                <a:gd name="T46" fmla="*/ 43375 w 3933"/>
                <a:gd name="T47" fmla="*/ 46425 h 8818"/>
                <a:gd name="T48" fmla="*/ 42750 w 3933"/>
                <a:gd name="T49" fmla="*/ 42750 h 8818"/>
                <a:gd name="T50" fmla="*/ 43375 w 3933"/>
                <a:gd name="T51" fmla="*/ 39100 h 8818"/>
                <a:gd name="T52" fmla="*/ 43975 w 3933"/>
                <a:gd name="T53" fmla="*/ 36050 h 8818"/>
                <a:gd name="T54" fmla="*/ 45800 w 3933"/>
                <a:gd name="T55" fmla="*/ 33000 h 8818"/>
                <a:gd name="T56" fmla="*/ 48250 w 3933"/>
                <a:gd name="T57" fmla="*/ 30550 h 8818"/>
                <a:gd name="T58" fmla="*/ 50700 w 3933"/>
                <a:gd name="T59" fmla="*/ 28100 h 8818"/>
                <a:gd name="T60" fmla="*/ 53750 w 3933"/>
                <a:gd name="T61" fmla="*/ 26875 h 8818"/>
                <a:gd name="T62" fmla="*/ 56800 w 3933"/>
                <a:gd name="T63" fmla="*/ 25675 h 8818"/>
                <a:gd name="T64" fmla="*/ 60450 w 3933"/>
                <a:gd name="T65" fmla="*/ 25050 h 8818"/>
                <a:gd name="T66" fmla="*/ 25 w 3933"/>
                <a:gd name="T67" fmla="*/ 25 h 8818"/>
                <a:gd name="T68" fmla="*/ 25 w 3933"/>
                <a:gd name="T69" fmla="*/ 220425 h 8818"/>
                <a:gd name="T70" fmla="*/ 98325 w 3933"/>
                <a:gd name="T71" fmla="*/ 220425 h 8818"/>
                <a:gd name="T72" fmla="*/ 98325 w 3933"/>
                <a:gd name="T73" fmla="*/ 25 h 8818"/>
                <a:gd name="T74" fmla="*/ 25 w 3933"/>
                <a:gd name="T75" fmla="*/ 25 h 8818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" name="Google Shape;59;p3">
              <a:extLst>
                <a:ext uri="{FF2B5EF4-FFF2-40B4-BE49-F238E27FC236}">
                  <a16:creationId xmlns:a16="http://schemas.microsoft.com/office/drawing/2014/main" id="{1A90B194-B7EA-3843-B682-0428B05740B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8025" y="2327500"/>
              <a:ext cx="307150" cy="388350"/>
            </a:xfrm>
            <a:custGeom>
              <a:avLst/>
              <a:gdLst>
                <a:gd name="T0" fmla="*/ 149000 w 12286"/>
                <a:gd name="T1" fmla="*/ 625 h 15534"/>
                <a:gd name="T2" fmla="*/ 138000 w 12286"/>
                <a:gd name="T3" fmla="*/ 3675 h 15534"/>
                <a:gd name="T4" fmla="*/ 124575 w 12286"/>
                <a:gd name="T5" fmla="*/ 36650 h 15534"/>
                <a:gd name="T6" fmla="*/ 114800 w 12286"/>
                <a:gd name="T7" fmla="*/ 63525 h 15534"/>
                <a:gd name="T8" fmla="*/ 105050 w 12286"/>
                <a:gd name="T9" fmla="*/ 84900 h 15534"/>
                <a:gd name="T10" fmla="*/ 97100 w 12286"/>
                <a:gd name="T11" fmla="*/ 98325 h 15534"/>
                <a:gd name="T12" fmla="*/ 83050 w 12286"/>
                <a:gd name="T13" fmla="*/ 112375 h 15534"/>
                <a:gd name="T14" fmla="*/ 36050 w 12286"/>
                <a:gd name="T15" fmla="*/ 155725 h 15534"/>
                <a:gd name="T16" fmla="*/ 25 w 12286"/>
                <a:gd name="T17" fmla="*/ 335825 h 15534"/>
                <a:gd name="T18" fmla="*/ 50100 w 12286"/>
                <a:gd name="T19" fmla="*/ 341950 h 15534"/>
                <a:gd name="T20" fmla="*/ 89175 w 12286"/>
                <a:gd name="T21" fmla="*/ 357825 h 15534"/>
                <a:gd name="T22" fmla="*/ 139850 w 12286"/>
                <a:gd name="T23" fmla="*/ 374925 h 15534"/>
                <a:gd name="T24" fmla="*/ 166700 w 12286"/>
                <a:gd name="T25" fmla="*/ 381625 h 15534"/>
                <a:gd name="T26" fmla="*/ 192350 w 12286"/>
                <a:gd name="T27" fmla="*/ 386525 h 15534"/>
                <a:gd name="T28" fmla="*/ 215550 w 12286"/>
                <a:gd name="T29" fmla="*/ 388350 h 15534"/>
                <a:gd name="T30" fmla="*/ 245475 w 12286"/>
                <a:gd name="T31" fmla="*/ 387725 h 15534"/>
                <a:gd name="T32" fmla="*/ 263800 w 12286"/>
                <a:gd name="T33" fmla="*/ 384075 h 15534"/>
                <a:gd name="T34" fmla="*/ 271125 w 12286"/>
                <a:gd name="T35" fmla="*/ 381625 h 15534"/>
                <a:gd name="T36" fmla="*/ 276600 w 12286"/>
                <a:gd name="T37" fmla="*/ 377350 h 15534"/>
                <a:gd name="T38" fmla="*/ 279050 w 12286"/>
                <a:gd name="T39" fmla="*/ 371850 h 15534"/>
                <a:gd name="T40" fmla="*/ 280275 w 12286"/>
                <a:gd name="T41" fmla="*/ 349875 h 15534"/>
                <a:gd name="T42" fmla="*/ 276600 w 12286"/>
                <a:gd name="T43" fmla="*/ 342550 h 15534"/>
                <a:gd name="T44" fmla="*/ 276000 w 12286"/>
                <a:gd name="T45" fmla="*/ 338900 h 15534"/>
                <a:gd name="T46" fmla="*/ 282100 w 12286"/>
                <a:gd name="T47" fmla="*/ 336450 h 15534"/>
                <a:gd name="T48" fmla="*/ 286375 w 12286"/>
                <a:gd name="T49" fmla="*/ 331575 h 15534"/>
                <a:gd name="T50" fmla="*/ 289425 w 12286"/>
                <a:gd name="T51" fmla="*/ 324850 h 15534"/>
                <a:gd name="T52" fmla="*/ 291875 w 12286"/>
                <a:gd name="T53" fmla="*/ 299825 h 15534"/>
                <a:gd name="T54" fmla="*/ 291875 w 12286"/>
                <a:gd name="T55" fmla="*/ 294325 h 15534"/>
                <a:gd name="T56" fmla="*/ 290050 w 12286"/>
                <a:gd name="T57" fmla="*/ 288825 h 15534"/>
                <a:gd name="T58" fmla="*/ 285150 w 12286"/>
                <a:gd name="T59" fmla="*/ 282725 h 15534"/>
                <a:gd name="T60" fmla="*/ 286375 w 12286"/>
                <a:gd name="T61" fmla="*/ 280275 h 15534"/>
                <a:gd name="T62" fmla="*/ 291275 w 12286"/>
                <a:gd name="T63" fmla="*/ 277225 h 15534"/>
                <a:gd name="T64" fmla="*/ 295550 w 12286"/>
                <a:gd name="T65" fmla="*/ 272325 h 15534"/>
                <a:gd name="T66" fmla="*/ 297975 w 12286"/>
                <a:gd name="T67" fmla="*/ 266850 h 15534"/>
                <a:gd name="T68" fmla="*/ 300425 w 12286"/>
                <a:gd name="T69" fmla="*/ 241800 h 15534"/>
                <a:gd name="T70" fmla="*/ 300425 w 12286"/>
                <a:gd name="T71" fmla="*/ 235700 h 15534"/>
                <a:gd name="T72" fmla="*/ 298600 w 12286"/>
                <a:gd name="T73" fmla="*/ 230200 h 15534"/>
                <a:gd name="T74" fmla="*/ 295550 w 12286"/>
                <a:gd name="T75" fmla="*/ 225925 h 15534"/>
                <a:gd name="T76" fmla="*/ 291275 w 12286"/>
                <a:gd name="T77" fmla="*/ 222275 h 15534"/>
                <a:gd name="T78" fmla="*/ 296150 w 12286"/>
                <a:gd name="T79" fmla="*/ 219825 h 15534"/>
                <a:gd name="T80" fmla="*/ 300425 w 12286"/>
                <a:gd name="T81" fmla="*/ 216175 h 15534"/>
                <a:gd name="T82" fmla="*/ 303475 w 12286"/>
                <a:gd name="T83" fmla="*/ 211275 h 15534"/>
                <a:gd name="T84" fmla="*/ 304700 w 12286"/>
                <a:gd name="T85" fmla="*/ 205175 h 15534"/>
                <a:gd name="T86" fmla="*/ 306525 w 12286"/>
                <a:gd name="T87" fmla="*/ 180150 h 15534"/>
                <a:gd name="T88" fmla="*/ 304700 w 12286"/>
                <a:gd name="T89" fmla="*/ 174650 h 15534"/>
                <a:gd name="T90" fmla="*/ 301650 w 12286"/>
                <a:gd name="T91" fmla="*/ 169750 h 15534"/>
                <a:gd name="T92" fmla="*/ 293700 w 12286"/>
                <a:gd name="T93" fmla="*/ 164275 h 15534"/>
                <a:gd name="T94" fmla="*/ 280275 w 12286"/>
                <a:gd name="T95" fmla="*/ 158775 h 15534"/>
                <a:gd name="T96" fmla="*/ 264400 w 12286"/>
                <a:gd name="T97" fmla="*/ 155725 h 15534"/>
                <a:gd name="T98" fmla="*/ 221050 w 12286"/>
                <a:gd name="T99" fmla="*/ 150825 h 15534"/>
                <a:gd name="T100" fmla="*/ 158150 w 12286"/>
                <a:gd name="T101" fmla="*/ 147175 h 15534"/>
                <a:gd name="T102" fmla="*/ 166100 w 12286"/>
                <a:gd name="T103" fmla="*/ 131300 h 15534"/>
                <a:gd name="T104" fmla="*/ 172200 w 12286"/>
                <a:gd name="T105" fmla="*/ 112375 h 15534"/>
                <a:gd name="T106" fmla="*/ 177075 w 12286"/>
                <a:gd name="T107" fmla="*/ 92225 h 15534"/>
                <a:gd name="T108" fmla="*/ 181350 w 12286"/>
                <a:gd name="T109" fmla="*/ 53750 h 15534"/>
                <a:gd name="T110" fmla="*/ 182575 w 12286"/>
                <a:gd name="T111" fmla="*/ 24450 h 15534"/>
                <a:gd name="T112" fmla="*/ 180750 w 12286"/>
                <a:gd name="T113" fmla="*/ 15275 h 15534"/>
                <a:gd name="T114" fmla="*/ 175875 w 12286"/>
                <a:gd name="T115" fmla="*/ 7950 h 15534"/>
                <a:gd name="T116" fmla="*/ 167925 w 12286"/>
                <a:gd name="T117" fmla="*/ 2450 h 15534"/>
                <a:gd name="T118" fmla="*/ 158150 w 12286"/>
                <a:gd name="T119" fmla="*/ 25 h 15534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3" name="Google Shape;60;p3">
            <a:extLst>
              <a:ext uri="{FF2B5EF4-FFF2-40B4-BE49-F238E27FC236}">
                <a16:creationId xmlns:a16="http://schemas.microsoft.com/office/drawing/2014/main" id="{33943DDB-19C4-E747-AD52-5BB2FA916AF3}"/>
              </a:ext>
            </a:extLst>
          </p:cNvPr>
          <p:cNvSpPr>
            <a:spLocks/>
          </p:cNvSpPr>
          <p:nvPr/>
        </p:nvSpPr>
        <p:spPr bwMode="auto">
          <a:xfrm>
            <a:off x="393700" y="3346450"/>
            <a:ext cx="166688" cy="287338"/>
          </a:xfrm>
          <a:custGeom>
            <a:avLst/>
            <a:gdLst>
              <a:gd name="T0" fmla="*/ 90197 w 11870"/>
              <a:gd name="T1" fmla="*/ 14000 h 20565"/>
              <a:gd name="T2" fmla="*/ 92261 w 11870"/>
              <a:gd name="T3" fmla="*/ 16040 h 20565"/>
              <a:gd name="T4" fmla="*/ 92261 w 11870"/>
              <a:gd name="T5" fmla="*/ 19114 h 20565"/>
              <a:gd name="T6" fmla="*/ 90197 w 11870"/>
              <a:gd name="T7" fmla="*/ 21168 h 20565"/>
              <a:gd name="T8" fmla="*/ 78204 w 11870"/>
              <a:gd name="T9" fmla="*/ 21503 h 20565"/>
              <a:gd name="T10" fmla="*/ 75452 w 11870"/>
              <a:gd name="T11" fmla="*/ 20483 h 20565"/>
              <a:gd name="T12" fmla="*/ 74090 w 11870"/>
              <a:gd name="T13" fmla="*/ 17745 h 20565"/>
              <a:gd name="T14" fmla="*/ 75452 w 11870"/>
              <a:gd name="T15" fmla="*/ 15020 h 20565"/>
              <a:gd name="T16" fmla="*/ 78204 w 11870"/>
              <a:gd name="T17" fmla="*/ 13651 h 20565"/>
              <a:gd name="T18" fmla="*/ 148503 w 11870"/>
              <a:gd name="T19" fmla="*/ 35839 h 20565"/>
              <a:gd name="T20" fmla="*/ 18185 w 11870"/>
              <a:gd name="T21" fmla="*/ 233419 h 20565"/>
              <a:gd name="T22" fmla="*/ 148503 w 11870"/>
              <a:gd name="T23" fmla="*/ 35839 h 20565"/>
              <a:gd name="T24" fmla="*/ 85745 w 11870"/>
              <a:gd name="T25" fmla="*/ 248775 h 20565"/>
              <a:gd name="T26" fmla="*/ 90197 w 11870"/>
              <a:gd name="T27" fmla="*/ 250479 h 20565"/>
              <a:gd name="T28" fmla="*/ 93286 w 11870"/>
              <a:gd name="T29" fmla="*/ 253553 h 20565"/>
              <a:gd name="T30" fmla="*/ 95000 w 11870"/>
              <a:gd name="T31" fmla="*/ 257982 h 20565"/>
              <a:gd name="T32" fmla="*/ 95000 w 11870"/>
              <a:gd name="T33" fmla="*/ 262761 h 20565"/>
              <a:gd name="T34" fmla="*/ 93286 w 11870"/>
              <a:gd name="T35" fmla="*/ 267204 h 20565"/>
              <a:gd name="T36" fmla="*/ 90197 w 11870"/>
              <a:gd name="T37" fmla="*/ 270264 h 20565"/>
              <a:gd name="T38" fmla="*/ 85745 w 11870"/>
              <a:gd name="T39" fmla="*/ 271969 h 20565"/>
              <a:gd name="T40" fmla="*/ 80943 w 11870"/>
              <a:gd name="T41" fmla="*/ 271969 h 20565"/>
              <a:gd name="T42" fmla="*/ 76477 w 11870"/>
              <a:gd name="T43" fmla="*/ 270264 h 20565"/>
              <a:gd name="T44" fmla="*/ 73402 w 11870"/>
              <a:gd name="T45" fmla="*/ 267204 h 20565"/>
              <a:gd name="T46" fmla="*/ 71688 w 11870"/>
              <a:gd name="T47" fmla="*/ 262761 h 20565"/>
              <a:gd name="T48" fmla="*/ 71688 w 11870"/>
              <a:gd name="T49" fmla="*/ 257982 h 20565"/>
              <a:gd name="T50" fmla="*/ 73402 w 11870"/>
              <a:gd name="T51" fmla="*/ 253553 h 20565"/>
              <a:gd name="T52" fmla="*/ 76477 w 11870"/>
              <a:gd name="T53" fmla="*/ 250479 h 20565"/>
              <a:gd name="T54" fmla="*/ 80943 w 11870"/>
              <a:gd name="T55" fmla="*/ 248775 h 20565"/>
              <a:gd name="T56" fmla="*/ 18185 w 11870"/>
              <a:gd name="T57" fmla="*/ 0 h 20565"/>
              <a:gd name="T58" fmla="*/ 10981 w 11870"/>
              <a:gd name="T59" fmla="*/ 1369 h 20565"/>
              <a:gd name="T60" fmla="*/ 5140 w 11870"/>
              <a:gd name="T61" fmla="*/ 5128 h 20565"/>
              <a:gd name="T62" fmla="*/ 1376 w 11870"/>
              <a:gd name="T63" fmla="*/ 10926 h 20565"/>
              <a:gd name="T64" fmla="*/ 0 w 11870"/>
              <a:gd name="T65" fmla="*/ 18094 h 20565"/>
              <a:gd name="T66" fmla="*/ 351 w 11870"/>
              <a:gd name="T67" fmla="*/ 273003 h 20565"/>
              <a:gd name="T68" fmla="*/ 3089 w 11870"/>
              <a:gd name="T69" fmla="*/ 279486 h 20565"/>
              <a:gd name="T70" fmla="*/ 7892 w 11870"/>
              <a:gd name="T71" fmla="*/ 284264 h 20565"/>
              <a:gd name="T72" fmla="*/ 14408 w 11870"/>
              <a:gd name="T73" fmla="*/ 286989 h 20565"/>
              <a:gd name="T74" fmla="*/ 148503 w 11870"/>
              <a:gd name="T75" fmla="*/ 287338 h 20565"/>
              <a:gd name="T76" fmla="*/ 155707 w 11870"/>
              <a:gd name="T77" fmla="*/ 285969 h 20565"/>
              <a:gd name="T78" fmla="*/ 161534 w 11870"/>
              <a:gd name="T79" fmla="*/ 282210 h 20565"/>
              <a:gd name="T80" fmla="*/ 165312 w 11870"/>
              <a:gd name="T81" fmla="*/ 276412 h 20565"/>
              <a:gd name="T82" fmla="*/ 166688 w 11870"/>
              <a:gd name="T83" fmla="*/ 269244 h 20565"/>
              <a:gd name="T84" fmla="*/ 166337 w 11870"/>
              <a:gd name="T85" fmla="*/ 14335 h 20565"/>
              <a:gd name="T86" fmla="*/ 163599 w 11870"/>
              <a:gd name="T87" fmla="*/ 7852 h 20565"/>
              <a:gd name="T88" fmla="*/ 158796 w 11870"/>
              <a:gd name="T89" fmla="*/ 3074 h 20565"/>
              <a:gd name="T90" fmla="*/ 152280 w 11870"/>
              <a:gd name="T91" fmla="*/ 349 h 20565"/>
              <a:gd name="T92" fmla="*/ 18185 w 11870"/>
              <a:gd name="T93" fmla="*/ 0 h 20565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lnTo>
                  <a:pt x="6301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lnTo>
                  <a:pt x="1057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lnTo>
                  <a:pt x="129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14" name="Google Shape;61;p3">
            <a:extLst>
              <a:ext uri="{FF2B5EF4-FFF2-40B4-BE49-F238E27FC236}">
                <a16:creationId xmlns:a16="http://schemas.microsoft.com/office/drawing/2014/main" id="{739B3339-684B-4D4B-A41A-5BBAE1008AAD}"/>
              </a:ext>
            </a:extLst>
          </p:cNvPr>
          <p:cNvGrpSpPr>
            <a:grpSpLocks/>
          </p:cNvGrpSpPr>
          <p:nvPr/>
        </p:nvGrpSpPr>
        <p:grpSpPr bwMode="auto">
          <a:xfrm>
            <a:off x="304800" y="554038"/>
            <a:ext cx="247650" cy="392112"/>
            <a:chOff x="6718575" y="2318625"/>
            <a:chExt cx="256950" cy="407375"/>
          </a:xfrm>
        </p:grpSpPr>
        <p:sp>
          <p:nvSpPr>
            <p:cNvPr id="15" name="Google Shape;62;p3">
              <a:extLst>
                <a:ext uri="{FF2B5EF4-FFF2-40B4-BE49-F238E27FC236}">
                  <a16:creationId xmlns:a16="http://schemas.microsoft.com/office/drawing/2014/main" id="{B98E537E-B4EB-2D4E-B88B-CCDDE6166A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73600"/>
              <a:ext cx="102300" cy="22550"/>
            </a:xfrm>
            <a:custGeom>
              <a:avLst/>
              <a:gdLst>
                <a:gd name="T0" fmla="*/ 102300 w 4092"/>
                <a:gd name="T1" fmla="*/ 22550 h 902"/>
                <a:gd name="T2" fmla="*/ 102300 w 4092"/>
                <a:gd name="T3" fmla="*/ 25 h 902"/>
                <a:gd name="T4" fmla="*/ 0 w 4092"/>
                <a:gd name="T5" fmla="*/ 25 h 902"/>
                <a:gd name="T6" fmla="*/ 0 w 4092"/>
                <a:gd name="T7" fmla="*/ 22550 h 902"/>
                <a:gd name="T8" fmla="*/ 102300 w 4092"/>
                <a:gd name="T9" fmla="*/ 22550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63;p3">
              <a:extLst>
                <a:ext uri="{FF2B5EF4-FFF2-40B4-BE49-F238E27FC236}">
                  <a16:creationId xmlns:a16="http://schemas.microsoft.com/office/drawing/2014/main" id="{606B88A0-4941-B84E-8D09-75962485DE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50475"/>
              <a:ext cx="102300" cy="22550"/>
            </a:xfrm>
            <a:custGeom>
              <a:avLst/>
              <a:gdLst>
                <a:gd name="T0" fmla="*/ 102300 w 4092"/>
                <a:gd name="T1" fmla="*/ 22525 h 902"/>
                <a:gd name="T2" fmla="*/ 102300 w 4092"/>
                <a:gd name="T3" fmla="*/ 0 h 902"/>
                <a:gd name="T4" fmla="*/ 0 w 4092"/>
                <a:gd name="T5" fmla="*/ 0 h 902"/>
                <a:gd name="T6" fmla="*/ 0 w 4092"/>
                <a:gd name="T7" fmla="*/ 22525 h 902"/>
                <a:gd name="T8" fmla="*/ 102300 w 4092"/>
                <a:gd name="T9" fmla="*/ 22525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64;p3">
              <a:extLst>
                <a:ext uri="{FF2B5EF4-FFF2-40B4-BE49-F238E27FC236}">
                  <a16:creationId xmlns:a16="http://schemas.microsoft.com/office/drawing/2014/main" id="{5D8B30C6-E2BA-1E4C-8105-BFAEE61E8EA3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96125"/>
              <a:ext cx="102300" cy="29875"/>
            </a:xfrm>
            <a:custGeom>
              <a:avLst/>
              <a:gdLst>
                <a:gd name="T0" fmla="*/ 0 w 4092"/>
                <a:gd name="T1" fmla="*/ 25 h 1195"/>
                <a:gd name="T2" fmla="*/ 0 w 4092"/>
                <a:gd name="T3" fmla="*/ 4275 h 1195"/>
                <a:gd name="T4" fmla="*/ 0 w 4092"/>
                <a:gd name="T5" fmla="*/ 4275 h 1195"/>
                <a:gd name="T6" fmla="*/ 600 w 4092"/>
                <a:gd name="T7" fmla="*/ 7950 h 1195"/>
                <a:gd name="T8" fmla="*/ 2450 w 4092"/>
                <a:gd name="T9" fmla="*/ 11600 h 1195"/>
                <a:gd name="T10" fmla="*/ 4875 w 4092"/>
                <a:gd name="T11" fmla="*/ 14625 h 1195"/>
                <a:gd name="T12" fmla="*/ 8525 w 4092"/>
                <a:gd name="T13" fmla="*/ 16475 h 1195"/>
                <a:gd name="T14" fmla="*/ 46875 w 4092"/>
                <a:gd name="T15" fmla="*/ 29250 h 1195"/>
                <a:gd name="T16" fmla="*/ 46875 w 4092"/>
                <a:gd name="T17" fmla="*/ 29250 h 1195"/>
                <a:gd name="T18" fmla="*/ 51150 w 4092"/>
                <a:gd name="T19" fmla="*/ 29850 h 1195"/>
                <a:gd name="T20" fmla="*/ 51150 w 4092"/>
                <a:gd name="T21" fmla="*/ 29850 h 1195"/>
                <a:gd name="T22" fmla="*/ 55400 w 4092"/>
                <a:gd name="T23" fmla="*/ 29250 h 1195"/>
                <a:gd name="T24" fmla="*/ 93775 w 4092"/>
                <a:gd name="T25" fmla="*/ 16475 h 1195"/>
                <a:gd name="T26" fmla="*/ 93775 w 4092"/>
                <a:gd name="T27" fmla="*/ 16475 h 1195"/>
                <a:gd name="T28" fmla="*/ 97425 w 4092"/>
                <a:gd name="T29" fmla="*/ 14625 h 1195"/>
                <a:gd name="T30" fmla="*/ 99850 w 4092"/>
                <a:gd name="T31" fmla="*/ 11600 h 1195"/>
                <a:gd name="T32" fmla="*/ 101675 w 4092"/>
                <a:gd name="T33" fmla="*/ 7950 h 1195"/>
                <a:gd name="T34" fmla="*/ 102300 w 4092"/>
                <a:gd name="T35" fmla="*/ 4275 h 1195"/>
                <a:gd name="T36" fmla="*/ 102300 w 4092"/>
                <a:gd name="T37" fmla="*/ 25 h 1195"/>
                <a:gd name="T38" fmla="*/ 0 w 4092"/>
                <a:gd name="T39" fmla="*/ 25 h 119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65;p3">
              <a:extLst>
                <a:ext uri="{FF2B5EF4-FFF2-40B4-BE49-F238E27FC236}">
                  <a16:creationId xmlns:a16="http://schemas.microsoft.com/office/drawing/2014/main" id="{4FE54731-C96C-4349-8DE2-16CB990E4BB0}"/>
                </a:ext>
              </a:extLst>
            </p:cNvPr>
            <p:cNvSpPr>
              <a:spLocks/>
            </p:cNvSpPr>
            <p:nvPr/>
          </p:nvSpPr>
          <p:spPr bwMode="auto">
            <a:xfrm>
              <a:off x="6784925" y="2459275"/>
              <a:ext cx="35350" cy="166875"/>
            </a:xfrm>
            <a:custGeom>
              <a:avLst/>
              <a:gdLst>
                <a:gd name="T0" fmla="*/ 35325 w 1414"/>
                <a:gd name="T1" fmla="*/ 166850 h 6675"/>
                <a:gd name="T2" fmla="*/ 35325 w 1414"/>
                <a:gd name="T3" fmla="*/ 166850 h 6675"/>
                <a:gd name="T4" fmla="*/ 14625 w 1414"/>
                <a:gd name="T5" fmla="*/ 71250 h 6675"/>
                <a:gd name="T6" fmla="*/ 25 w 1414"/>
                <a:gd name="T7" fmla="*/ 25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66;p3">
              <a:extLst>
                <a:ext uri="{FF2B5EF4-FFF2-40B4-BE49-F238E27FC236}">
                  <a16:creationId xmlns:a16="http://schemas.microsoft.com/office/drawing/2014/main" id="{8E68C6BB-A536-5A41-8589-4FBF29AFEE93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8575" y="2318625"/>
              <a:ext cx="256950" cy="307525"/>
            </a:xfrm>
            <a:custGeom>
              <a:avLst/>
              <a:gdLst>
                <a:gd name="T0" fmla="*/ 179625 w 10278"/>
                <a:gd name="T1" fmla="*/ 307500 h 12301"/>
                <a:gd name="T2" fmla="*/ 186925 w 10278"/>
                <a:gd name="T3" fmla="*/ 281325 h 12301"/>
                <a:gd name="T4" fmla="*/ 197275 w 10278"/>
                <a:gd name="T5" fmla="*/ 258175 h 12301"/>
                <a:gd name="T6" fmla="*/ 209450 w 10278"/>
                <a:gd name="T7" fmla="*/ 237475 h 12301"/>
                <a:gd name="T8" fmla="*/ 229550 w 10278"/>
                <a:gd name="T9" fmla="*/ 208250 h 12301"/>
                <a:gd name="T10" fmla="*/ 241125 w 10278"/>
                <a:gd name="T11" fmla="*/ 188775 h 12301"/>
                <a:gd name="T12" fmla="*/ 250850 w 10278"/>
                <a:gd name="T13" fmla="*/ 166850 h 12301"/>
                <a:gd name="T14" fmla="*/ 255725 w 10278"/>
                <a:gd name="T15" fmla="*/ 141900 h 12301"/>
                <a:gd name="T16" fmla="*/ 256950 w 10278"/>
                <a:gd name="T17" fmla="*/ 128500 h 12301"/>
                <a:gd name="T18" fmla="*/ 255725 w 10278"/>
                <a:gd name="T19" fmla="*/ 115100 h 12301"/>
                <a:gd name="T20" fmla="*/ 250850 w 10278"/>
                <a:gd name="T21" fmla="*/ 90125 h 12301"/>
                <a:gd name="T22" fmla="*/ 241125 w 10278"/>
                <a:gd name="T23" fmla="*/ 67000 h 12301"/>
                <a:gd name="T24" fmla="*/ 227100 w 10278"/>
                <a:gd name="T25" fmla="*/ 46900 h 12301"/>
                <a:gd name="T26" fmla="*/ 210050 w 10278"/>
                <a:gd name="T27" fmla="*/ 29250 h 12301"/>
                <a:gd name="T28" fmla="*/ 189350 w 10278"/>
                <a:gd name="T29" fmla="*/ 15850 h 12301"/>
                <a:gd name="T30" fmla="*/ 166825 w 10278"/>
                <a:gd name="T31" fmla="*/ 6100 h 12301"/>
                <a:gd name="T32" fmla="*/ 141875 w 10278"/>
                <a:gd name="T33" fmla="*/ 625 h 12301"/>
                <a:gd name="T34" fmla="*/ 128475 w 10278"/>
                <a:gd name="T35" fmla="*/ 25 h 12301"/>
                <a:gd name="T36" fmla="*/ 102900 w 10278"/>
                <a:gd name="T37" fmla="*/ 2450 h 12301"/>
                <a:gd name="T38" fmla="*/ 78550 w 10278"/>
                <a:gd name="T39" fmla="*/ 10375 h 12301"/>
                <a:gd name="T40" fmla="*/ 56625 w 10278"/>
                <a:gd name="T41" fmla="*/ 21950 h 12301"/>
                <a:gd name="T42" fmla="*/ 37750 w 10278"/>
                <a:gd name="T43" fmla="*/ 37775 h 12301"/>
                <a:gd name="T44" fmla="*/ 21925 w 10278"/>
                <a:gd name="T45" fmla="*/ 56650 h 12301"/>
                <a:gd name="T46" fmla="*/ 10350 w 10278"/>
                <a:gd name="T47" fmla="*/ 78575 h 12301"/>
                <a:gd name="T48" fmla="*/ 3050 w 10278"/>
                <a:gd name="T49" fmla="*/ 102325 h 12301"/>
                <a:gd name="T50" fmla="*/ 0 w 10278"/>
                <a:gd name="T51" fmla="*/ 128500 h 12301"/>
                <a:gd name="T52" fmla="*/ 600 w 10278"/>
                <a:gd name="T53" fmla="*/ 135200 h 12301"/>
                <a:gd name="T54" fmla="*/ 3050 w 10278"/>
                <a:gd name="T55" fmla="*/ 154675 h 12301"/>
                <a:gd name="T56" fmla="*/ 10350 w 10278"/>
                <a:gd name="T57" fmla="*/ 177825 h 12301"/>
                <a:gd name="T58" fmla="*/ 21300 w 10278"/>
                <a:gd name="T59" fmla="*/ 198525 h 12301"/>
                <a:gd name="T60" fmla="*/ 34100 w 10278"/>
                <a:gd name="T61" fmla="*/ 218000 h 12301"/>
                <a:gd name="T62" fmla="*/ 53575 w 10278"/>
                <a:gd name="T63" fmla="*/ 247825 h 12301"/>
                <a:gd name="T64" fmla="*/ 65150 w 10278"/>
                <a:gd name="T65" fmla="*/ 269150 h 12301"/>
                <a:gd name="T66" fmla="*/ 74275 w 10278"/>
                <a:gd name="T67" fmla="*/ 294100 h 12301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67;p3">
              <a:extLst>
                <a:ext uri="{FF2B5EF4-FFF2-40B4-BE49-F238E27FC236}">
                  <a16:creationId xmlns:a16="http://schemas.microsoft.com/office/drawing/2014/main" id="{1FCC49C8-440B-9D48-BB52-E0F8898E0860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3825" y="2459275"/>
              <a:ext cx="35350" cy="166875"/>
            </a:xfrm>
            <a:custGeom>
              <a:avLst/>
              <a:gdLst>
                <a:gd name="T0" fmla="*/ 35325 w 1414"/>
                <a:gd name="T1" fmla="*/ 25 h 6675"/>
                <a:gd name="T2" fmla="*/ 35325 w 1414"/>
                <a:gd name="T3" fmla="*/ 25 h 6675"/>
                <a:gd name="T4" fmla="*/ 20725 w 1414"/>
                <a:gd name="T5" fmla="*/ 71250 h 6675"/>
                <a:gd name="T6" fmla="*/ 25 w 1414"/>
                <a:gd name="T7" fmla="*/ 166850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68;p3">
              <a:extLst>
                <a:ext uri="{FF2B5EF4-FFF2-40B4-BE49-F238E27FC236}">
                  <a16:creationId xmlns:a16="http://schemas.microsoft.com/office/drawing/2014/main" id="{129B83E2-ED69-0440-84D5-D367D53F5DA0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1975" y="2453200"/>
              <a:ext cx="90150" cy="19500"/>
            </a:xfrm>
            <a:custGeom>
              <a:avLst/>
              <a:gdLst>
                <a:gd name="T0" fmla="*/ 25 w 3606"/>
                <a:gd name="T1" fmla="*/ 1825 h 780"/>
                <a:gd name="T2" fmla="*/ 20725 w 3606"/>
                <a:gd name="T3" fmla="*/ 19500 h 780"/>
                <a:gd name="T4" fmla="*/ 41425 w 3606"/>
                <a:gd name="T5" fmla="*/ 1825 h 780"/>
                <a:gd name="T6" fmla="*/ 41425 w 3606"/>
                <a:gd name="T7" fmla="*/ 1825 h 780"/>
                <a:gd name="T8" fmla="*/ 43250 w 3606"/>
                <a:gd name="T9" fmla="*/ 625 h 780"/>
                <a:gd name="T10" fmla="*/ 45075 w 3606"/>
                <a:gd name="T11" fmla="*/ 0 h 780"/>
                <a:gd name="T12" fmla="*/ 46900 w 3606"/>
                <a:gd name="T13" fmla="*/ 625 h 780"/>
                <a:gd name="T14" fmla="*/ 48725 w 3606"/>
                <a:gd name="T15" fmla="*/ 1825 h 780"/>
                <a:gd name="T16" fmla="*/ 69425 w 3606"/>
                <a:gd name="T17" fmla="*/ 19500 h 780"/>
                <a:gd name="T18" fmla="*/ 90125 w 3606"/>
                <a:gd name="T19" fmla="*/ 1825 h 78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69;p3">
              <a:extLst>
                <a:ext uri="{FF2B5EF4-FFF2-40B4-BE49-F238E27FC236}">
                  <a16:creationId xmlns:a16="http://schemas.microsoft.com/office/drawing/2014/main" id="{0C17AE8F-9A8E-0C43-8BCE-D82ED34C399F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28550"/>
              <a:ext cx="102300" cy="25"/>
            </a:xfrm>
            <a:custGeom>
              <a:avLst/>
              <a:gdLst>
                <a:gd name="T0" fmla="*/ 0 w 4092"/>
                <a:gd name="T1" fmla="*/ 25 h 1"/>
                <a:gd name="T2" fmla="*/ 102300 w 4092"/>
                <a:gd name="T3" fmla="*/ 25 h 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3" name="Google Shape;70;p3">
            <a:extLst>
              <a:ext uri="{FF2B5EF4-FFF2-40B4-BE49-F238E27FC236}">
                <a16:creationId xmlns:a16="http://schemas.microsoft.com/office/drawing/2014/main" id="{A13221CC-DD94-FD4F-B11A-7EF02A65F246}"/>
              </a:ext>
            </a:extLst>
          </p:cNvPr>
          <p:cNvGrpSpPr>
            <a:grpSpLocks/>
          </p:cNvGrpSpPr>
          <p:nvPr/>
        </p:nvGrpSpPr>
        <p:grpSpPr bwMode="auto">
          <a:xfrm>
            <a:off x="1419225" y="3633788"/>
            <a:ext cx="342900" cy="350837"/>
            <a:chOff x="3951850" y="2985350"/>
            <a:chExt cx="407950" cy="416500"/>
          </a:xfrm>
        </p:grpSpPr>
        <p:sp>
          <p:nvSpPr>
            <p:cNvPr id="24" name="Google Shape;71;p3">
              <a:extLst>
                <a:ext uri="{FF2B5EF4-FFF2-40B4-BE49-F238E27FC236}">
                  <a16:creationId xmlns:a16="http://schemas.microsoft.com/office/drawing/2014/main" id="{82446C50-89B5-B842-9574-06E84E2A9C6E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1850" y="2985350"/>
              <a:ext cx="314800" cy="314825"/>
            </a:xfrm>
            <a:custGeom>
              <a:avLst/>
              <a:gdLst>
                <a:gd name="T0" fmla="*/ 157100 w 12592"/>
                <a:gd name="T1" fmla="*/ 25 h 12593"/>
                <a:gd name="T2" fmla="*/ 141275 w 12592"/>
                <a:gd name="T3" fmla="*/ 1225 h 12593"/>
                <a:gd name="T4" fmla="*/ 125425 w 12592"/>
                <a:gd name="T5" fmla="*/ 3675 h 12593"/>
                <a:gd name="T6" fmla="*/ 110825 w 12592"/>
                <a:gd name="T7" fmla="*/ 7325 h 12593"/>
                <a:gd name="T8" fmla="*/ 96200 w 12592"/>
                <a:gd name="T9" fmla="*/ 12800 h 12593"/>
                <a:gd name="T10" fmla="*/ 82200 w 12592"/>
                <a:gd name="T11" fmla="*/ 19500 h 12593"/>
                <a:gd name="T12" fmla="*/ 69425 w 12592"/>
                <a:gd name="T13" fmla="*/ 26800 h 12593"/>
                <a:gd name="T14" fmla="*/ 46275 w 12592"/>
                <a:gd name="T15" fmla="*/ 46300 h 12593"/>
                <a:gd name="T16" fmla="*/ 26800 w 12592"/>
                <a:gd name="T17" fmla="*/ 69425 h 12593"/>
                <a:gd name="T18" fmla="*/ 18875 w 12592"/>
                <a:gd name="T19" fmla="*/ 82825 h 12593"/>
                <a:gd name="T20" fmla="*/ 12175 w 12592"/>
                <a:gd name="T21" fmla="*/ 96225 h 12593"/>
                <a:gd name="T22" fmla="*/ 7300 w 12592"/>
                <a:gd name="T23" fmla="*/ 110825 h 12593"/>
                <a:gd name="T24" fmla="*/ 3050 w 12592"/>
                <a:gd name="T25" fmla="*/ 126050 h 12593"/>
                <a:gd name="T26" fmla="*/ 625 w 12592"/>
                <a:gd name="T27" fmla="*/ 141275 h 12593"/>
                <a:gd name="T28" fmla="*/ 0 w 12592"/>
                <a:gd name="T29" fmla="*/ 157700 h 12593"/>
                <a:gd name="T30" fmla="*/ 0 w 12592"/>
                <a:gd name="T31" fmla="*/ 165625 h 12593"/>
                <a:gd name="T32" fmla="*/ 1825 w 12592"/>
                <a:gd name="T33" fmla="*/ 181450 h 12593"/>
                <a:gd name="T34" fmla="*/ 4875 w 12592"/>
                <a:gd name="T35" fmla="*/ 196675 h 12593"/>
                <a:gd name="T36" fmla="*/ 9750 w 12592"/>
                <a:gd name="T37" fmla="*/ 211900 h 12593"/>
                <a:gd name="T38" fmla="*/ 15225 w 12592"/>
                <a:gd name="T39" fmla="*/ 225900 h 12593"/>
                <a:gd name="T40" fmla="*/ 22525 w 12592"/>
                <a:gd name="T41" fmla="*/ 239300 h 12593"/>
                <a:gd name="T42" fmla="*/ 35925 w 12592"/>
                <a:gd name="T43" fmla="*/ 257575 h 12593"/>
                <a:gd name="T44" fmla="*/ 57250 w 12592"/>
                <a:gd name="T45" fmla="*/ 278875 h 12593"/>
                <a:gd name="T46" fmla="*/ 75500 w 12592"/>
                <a:gd name="T47" fmla="*/ 292275 h 12593"/>
                <a:gd name="T48" fmla="*/ 88900 w 12592"/>
                <a:gd name="T49" fmla="*/ 299575 h 12593"/>
                <a:gd name="T50" fmla="*/ 103525 w 12592"/>
                <a:gd name="T51" fmla="*/ 305050 h 12593"/>
                <a:gd name="T52" fmla="*/ 118125 w 12592"/>
                <a:gd name="T53" fmla="*/ 309925 h 12593"/>
                <a:gd name="T54" fmla="*/ 133350 w 12592"/>
                <a:gd name="T55" fmla="*/ 312975 h 12593"/>
                <a:gd name="T56" fmla="*/ 149175 w 12592"/>
                <a:gd name="T57" fmla="*/ 314800 h 12593"/>
                <a:gd name="T58" fmla="*/ 157100 w 12592"/>
                <a:gd name="T59" fmla="*/ 314800 h 12593"/>
                <a:gd name="T60" fmla="*/ 173525 w 12592"/>
                <a:gd name="T61" fmla="*/ 314200 h 12593"/>
                <a:gd name="T62" fmla="*/ 188750 w 12592"/>
                <a:gd name="T63" fmla="*/ 311750 h 12593"/>
                <a:gd name="T64" fmla="*/ 203975 w 12592"/>
                <a:gd name="T65" fmla="*/ 307500 h 12593"/>
                <a:gd name="T66" fmla="*/ 218600 w 12592"/>
                <a:gd name="T67" fmla="*/ 302625 h 12593"/>
                <a:gd name="T68" fmla="*/ 231975 w 12592"/>
                <a:gd name="T69" fmla="*/ 295925 h 12593"/>
                <a:gd name="T70" fmla="*/ 245375 w 12592"/>
                <a:gd name="T71" fmla="*/ 288000 h 12593"/>
                <a:gd name="T72" fmla="*/ 268525 w 12592"/>
                <a:gd name="T73" fmla="*/ 268525 h 12593"/>
                <a:gd name="T74" fmla="*/ 288000 w 12592"/>
                <a:gd name="T75" fmla="*/ 245400 h 12593"/>
                <a:gd name="T76" fmla="*/ 295300 w 12592"/>
                <a:gd name="T77" fmla="*/ 232600 h 12593"/>
                <a:gd name="T78" fmla="*/ 302000 w 12592"/>
                <a:gd name="T79" fmla="*/ 218600 h 12593"/>
                <a:gd name="T80" fmla="*/ 307475 w 12592"/>
                <a:gd name="T81" fmla="*/ 204600 h 12593"/>
                <a:gd name="T82" fmla="*/ 311150 w 12592"/>
                <a:gd name="T83" fmla="*/ 189375 h 12593"/>
                <a:gd name="T84" fmla="*/ 313575 w 12592"/>
                <a:gd name="T85" fmla="*/ 173550 h 12593"/>
                <a:gd name="T86" fmla="*/ 314800 w 12592"/>
                <a:gd name="T87" fmla="*/ 157700 h 12593"/>
                <a:gd name="T88" fmla="*/ 314175 w 12592"/>
                <a:gd name="T89" fmla="*/ 149200 h 12593"/>
                <a:gd name="T90" fmla="*/ 312975 w 12592"/>
                <a:gd name="T91" fmla="*/ 133350 h 12593"/>
                <a:gd name="T92" fmla="*/ 309925 w 12592"/>
                <a:gd name="T93" fmla="*/ 118125 h 12593"/>
                <a:gd name="T94" fmla="*/ 305050 w 12592"/>
                <a:gd name="T95" fmla="*/ 103525 h 12593"/>
                <a:gd name="T96" fmla="*/ 298950 w 12592"/>
                <a:gd name="T97" fmla="*/ 89525 h 12593"/>
                <a:gd name="T98" fmla="*/ 291650 w 12592"/>
                <a:gd name="T99" fmla="*/ 76125 h 12593"/>
                <a:gd name="T100" fmla="*/ 278875 w 12592"/>
                <a:gd name="T101" fmla="*/ 57250 h 12593"/>
                <a:gd name="T102" fmla="*/ 257550 w 12592"/>
                <a:gd name="T103" fmla="*/ 35925 h 12593"/>
                <a:gd name="T104" fmla="*/ 238675 w 12592"/>
                <a:gd name="T105" fmla="*/ 23150 h 12593"/>
                <a:gd name="T106" fmla="*/ 225300 w 12592"/>
                <a:gd name="T107" fmla="*/ 15850 h 12593"/>
                <a:gd name="T108" fmla="*/ 211275 w 12592"/>
                <a:gd name="T109" fmla="*/ 9750 h 12593"/>
                <a:gd name="T110" fmla="*/ 196675 w 12592"/>
                <a:gd name="T111" fmla="*/ 5500 h 12593"/>
                <a:gd name="T112" fmla="*/ 181450 w 12592"/>
                <a:gd name="T113" fmla="*/ 1850 h 12593"/>
                <a:gd name="T114" fmla="*/ 165625 w 12592"/>
                <a:gd name="T115" fmla="*/ 625 h 12593"/>
                <a:gd name="T116" fmla="*/ 157100 w 12592"/>
                <a:gd name="T117" fmla="*/ 25 h 12593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72;p3">
              <a:extLst>
                <a:ext uri="{FF2B5EF4-FFF2-40B4-BE49-F238E27FC236}">
                  <a16:creationId xmlns:a16="http://schemas.microsoft.com/office/drawing/2014/main" id="{10B58278-DA7D-8043-A110-77936901EE61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8375" y="3021875"/>
              <a:ext cx="241750" cy="241750"/>
            </a:xfrm>
            <a:custGeom>
              <a:avLst/>
              <a:gdLst>
                <a:gd name="T0" fmla="*/ 120575 w 9670"/>
                <a:gd name="T1" fmla="*/ 25 h 9670"/>
                <a:gd name="T2" fmla="*/ 96225 w 9670"/>
                <a:gd name="T3" fmla="*/ 2450 h 9670"/>
                <a:gd name="T4" fmla="*/ 73675 w 9670"/>
                <a:gd name="T5" fmla="*/ 9775 h 9670"/>
                <a:gd name="T6" fmla="*/ 53600 w 9670"/>
                <a:gd name="T7" fmla="*/ 20725 h 9670"/>
                <a:gd name="T8" fmla="*/ 35325 w 9670"/>
                <a:gd name="T9" fmla="*/ 35950 h 9670"/>
                <a:gd name="T10" fmla="*/ 20725 w 9670"/>
                <a:gd name="T11" fmla="*/ 53600 h 9670"/>
                <a:gd name="T12" fmla="*/ 9750 w 9670"/>
                <a:gd name="T13" fmla="*/ 74300 h 9670"/>
                <a:gd name="T14" fmla="*/ 2450 w 9670"/>
                <a:gd name="T15" fmla="*/ 96825 h 9670"/>
                <a:gd name="T16" fmla="*/ 25 w 9670"/>
                <a:gd name="T17" fmla="*/ 121175 h 9670"/>
                <a:gd name="T18" fmla="*/ 625 w 9670"/>
                <a:gd name="T19" fmla="*/ 133375 h 9670"/>
                <a:gd name="T20" fmla="*/ 5500 w 9670"/>
                <a:gd name="T21" fmla="*/ 157100 h 9670"/>
                <a:gd name="T22" fmla="*/ 14625 w 9670"/>
                <a:gd name="T23" fmla="*/ 178425 h 9670"/>
                <a:gd name="T24" fmla="*/ 27400 w 9670"/>
                <a:gd name="T25" fmla="*/ 197900 h 9670"/>
                <a:gd name="T26" fmla="*/ 43850 w 9670"/>
                <a:gd name="T27" fmla="*/ 214350 h 9670"/>
                <a:gd name="T28" fmla="*/ 63325 w 9670"/>
                <a:gd name="T29" fmla="*/ 227125 h 9670"/>
                <a:gd name="T30" fmla="*/ 84650 w 9670"/>
                <a:gd name="T31" fmla="*/ 236275 h 9670"/>
                <a:gd name="T32" fmla="*/ 108400 w 9670"/>
                <a:gd name="T33" fmla="*/ 241125 h 9670"/>
                <a:gd name="T34" fmla="*/ 120575 w 9670"/>
                <a:gd name="T35" fmla="*/ 241750 h 9670"/>
                <a:gd name="T36" fmla="*/ 144925 w 9670"/>
                <a:gd name="T37" fmla="*/ 239300 h 9670"/>
                <a:gd name="T38" fmla="*/ 167450 w 9670"/>
                <a:gd name="T39" fmla="*/ 232000 h 9670"/>
                <a:gd name="T40" fmla="*/ 188150 w 9670"/>
                <a:gd name="T41" fmla="*/ 221050 h 9670"/>
                <a:gd name="T42" fmla="*/ 205800 w 9670"/>
                <a:gd name="T43" fmla="*/ 206425 h 9670"/>
                <a:gd name="T44" fmla="*/ 221025 w 9670"/>
                <a:gd name="T45" fmla="*/ 188175 h 9670"/>
                <a:gd name="T46" fmla="*/ 232000 w 9670"/>
                <a:gd name="T47" fmla="*/ 168075 h 9670"/>
                <a:gd name="T48" fmla="*/ 239300 w 9670"/>
                <a:gd name="T49" fmla="*/ 145550 h 9670"/>
                <a:gd name="T50" fmla="*/ 241725 w 9670"/>
                <a:gd name="T51" fmla="*/ 121175 h 9670"/>
                <a:gd name="T52" fmla="*/ 241125 w 9670"/>
                <a:gd name="T53" fmla="*/ 108400 h 9670"/>
                <a:gd name="T54" fmla="*/ 236250 w 9670"/>
                <a:gd name="T55" fmla="*/ 85275 h 9670"/>
                <a:gd name="T56" fmla="*/ 227125 w 9670"/>
                <a:gd name="T57" fmla="*/ 63350 h 9670"/>
                <a:gd name="T58" fmla="*/ 213725 w 9670"/>
                <a:gd name="T59" fmla="*/ 44475 h 9670"/>
                <a:gd name="T60" fmla="*/ 197300 w 9670"/>
                <a:gd name="T61" fmla="*/ 28025 h 9670"/>
                <a:gd name="T62" fmla="*/ 178400 w 9670"/>
                <a:gd name="T63" fmla="*/ 14625 h 9670"/>
                <a:gd name="T64" fmla="*/ 156500 w 9670"/>
                <a:gd name="T65" fmla="*/ 5500 h 9670"/>
                <a:gd name="T66" fmla="*/ 133350 w 9670"/>
                <a:gd name="T67" fmla="*/ 625 h 9670"/>
                <a:gd name="T68" fmla="*/ 120575 w 9670"/>
                <a:gd name="T69" fmla="*/ 25 h 9670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73;p3">
              <a:extLst>
                <a:ext uri="{FF2B5EF4-FFF2-40B4-BE49-F238E27FC236}">
                  <a16:creationId xmlns:a16="http://schemas.microsoft.com/office/drawing/2014/main" id="{9296A2D0-A145-B949-A35D-78D4350A6107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4300" y="3058425"/>
              <a:ext cx="84650" cy="84650"/>
            </a:xfrm>
            <a:custGeom>
              <a:avLst/>
              <a:gdLst>
                <a:gd name="T0" fmla="*/ 0 w 3386"/>
                <a:gd name="T1" fmla="*/ 84625 h 3386"/>
                <a:gd name="T2" fmla="*/ 0 w 3386"/>
                <a:gd name="T3" fmla="*/ 84625 h 3386"/>
                <a:gd name="T4" fmla="*/ 625 w 3386"/>
                <a:gd name="T5" fmla="*/ 75500 h 3386"/>
                <a:gd name="T6" fmla="*/ 1850 w 3386"/>
                <a:gd name="T7" fmla="*/ 67600 h 3386"/>
                <a:gd name="T8" fmla="*/ 3675 w 3386"/>
                <a:gd name="T9" fmla="*/ 59075 h 3386"/>
                <a:gd name="T10" fmla="*/ 6700 w 3386"/>
                <a:gd name="T11" fmla="*/ 51750 h 3386"/>
                <a:gd name="T12" fmla="*/ 10350 w 3386"/>
                <a:gd name="T13" fmla="*/ 43850 h 3386"/>
                <a:gd name="T14" fmla="*/ 14625 w 3386"/>
                <a:gd name="T15" fmla="*/ 37150 h 3386"/>
                <a:gd name="T16" fmla="*/ 19500 w 3386"/>
                <a:gd name="T17" fmla="*/ 30450 h 3386"/>
                <a:gd name="T18" fmla="*/ 24975 w 3386"/>
                <a:gd name="T19" fmla="*/ 24350 h 3386"/>
                <a:gd name="T20" fmla="*/ 31075 w 3386"/>
                <a:gd name="T21" fmla="*/ 18875 h 3386"/>
                <a:gd name="T22" fmla="*/ 37750 w 3386"/>
                <a:gd name="T23" fmla="*/ 14000 h 3386"/>
                <a:gd name="T24" fmla="*/ 44450 w 3386"/>
                <a:gd name="T25" fmla="*/ 9750 h 3386"/>
                <a:gd name="T26" fmla="*/ 51775 w 3386"/>
                <a:gd name="T27" fmla="*/ 6100 h 3386"/>
                <a:gd name="T28" fmla="*/ 59675 w 3386"/>
                <a:gd name="T29" fmla="*/ 3650 h 3386"/>
                <a:gd name="T30" fmla="*/ 67600 w 3386"/>
                <a:gd name="T31" fmla="*/ 1225 h 3386"/>
                <a:gd name="T32" fmla="*/ 76125 w 3386"/>
                <a:gd name="T33" fmla="*/ 0 h 3386"/>
                <a:gd name="T34" fmla="*/ 84650 w 3386"/>
                <a:gd name="T35" fmla="*/ 0 h 338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" name="Google Shape;74;p3">
              <a:extLst>
                <a:ext uri="{FF2B5EF4-FFF2-40B4-BE49-F238E27FC236}">
                  <a16:creationId xmlns:a16="http://schemas.microsoft.com/office/drawing/2014/main" id="{D21B4EB4-E4E8-3749-893D-BA810C641DB6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5750" y="3248375"/>
              <a:ext cx="154050" cy="153475"/>
            </a:xfrm>
            <a:custGeom>
              <a:avLst/>
              <a:gdLst>
                <a:gd name="T0" fmla="*/ 0 w 6162"/>
                <a:gd name="T1" fmla="*/ 25600 h 6139"/>
                <a:gd name="T2" fmla="*/ 124225 w 6162"/>
                <a:gd name="T3" fmla="*/ 149800 h 6139"/>
                <a:gd name="T4" fmla="*/ 124225 w 6162"/>
                <a:gd name="T5" fmla="*/ 149800 h 6139"/>
                <a:gd name="T6" fmla="*/ 126050 w 6162"/>
                <a:gd name="T7" fmla="*/ 151025 h 6139"/>
                <a:gd name="T8" fmla="*/ 127875 w 6162"/>
                <a:gd name="T9" fmla="*/ 152250 h 6139"/>
                <a:gd name="T10" fmla="*/ 130300 w 6162"/>
                <a:gd name="T11" fmla="*/ 152850 h 6139"/>
                <a:gd name="T12" fmla="*/ 132750 w 6162"/>
                <a:gd name="T13" fmla="*/ 153450 h 6139"/>
                <a:gd name="T14" fmla="*/ 135175 w 6162"/>
                <a:gd name="T15" fmla="*/ 152850 h 6139"/>
                <a:gd name="T16" fmla="*/ 137000 w 6162"/>
                <a:gd name="T17" fmla="*/ 152250 h 6139"/>
                <a:gd name="T18" fmla="*/ 139425 w 6162"/>
                <a:gd name="T19" fmla="*/ 151025 h 6139"/>
                <a:gd name="T20" fmla="*/ 141275 w 6162"/>
                <a:gd name="T21" fmla="*/ 149800 h 6139"/>
                <a:gd name="T22" fmla="*/ 150400 w 6162"/>
                <a:gd name="T23" fmla="*/ 140675 h 6139"/>
                <a:gd name="T24" fmla="*/ 150400 w 6162"/>
                <a:gd name="T25" fmla="*/ 140675 h 6139"/>
                <a:gd name="T26" fmla="*/ 152225 w 6162"/>
                <a:gd name="T27" fmla="*/ 138850 h 6139"/>
                <a:gd name="T28" fmla="*/ 153450 w 6162"/>
                <a:gd name="T29" fmla="*/ 136400 h 6139"/>
                <a:gd name="T30" fmla="*/ 154050 w 6162"/>
                <a:gd name="T31" fmla="*/ 133975 h 6139"/>
                <a:gd name="T32" fmla="*/ 154050 w 6162"/>
                <a:gd name="T33" fmla="*/ 132150 h 6139"/>
                <a:gd name="T34" fmla="*/ 154050 w 6162"/>
                <a:gd name="T35" fmla="*/ 129700 h 6139"/>
                <a:gd name="T36" fmla="*/ 153450 w 6162"/>
                <a:gd name="T37" fmla="*/ 127275 h 6139"/>
                <a:gd name="T38" fmla="*/ 152225 w 6162"/>
                <a:gd name="T39" fmla="*/ 125450 h 6139"/>
                <a:gd name="T40" fmla="*/ 150400 w 6162"/>
                <a:gd name="T41" fmla="*/ 123025 h 6139"/>
                <a:gd name="T42" fmla="*/ 26800 w 6162"/>
                <a:gd name="T43" fmla="*/ 25 h 6139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8" name="Google Shape;75;p3">
            <a:extLst>
              <a:ext uri="{FF2B5EF4-FFF2-40B4-BE49-F238E27FC236}">
                <a16:creationId xmlns:a16="http://schemas.microsoft.com/office/drawing/2014/main" id="{C4815A2C-74C4-3D4F-8198-AC4F91221E59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733425" y="3935413"/>
            <a:ext cx="819150" cy="711200"/>
          </a:xfrm>
          <a:prstGeom prst="hexagon">
            <a:avLst>
              <a:gd name="adj" fmla="val 28608"/>
              <a:gd name="vf" fmla="val 115470"/>
            </a:avLst>
          </a:prstGeom>
          <a:noFill/>
          <a:ln w="9525">
            <a:solidFill>
              <a:srgbClr val="184769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29" name="Google Shape;76;p3">
            <a:extLst>
              <a:ext uri="{FF2B5EF4-FFF2-40B4-BE49-F238E27FC236}">
                <a16:creationId xmlns:a16="http://schemas.microsoft.com/office/drawing/2014/main" id="{91900D5D-34C1-9C49-A5D4-4639F7BA87F0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738188" y="101600"/>
            <a:ext cx="428625" cy="369888"/>
          </a:xfrm>
          <a:prstGeom prst="hexagon">
            <a:avLst>
              <a:gd name="adj" fmla="val 28766"/>
              <a:gd name="vf" fmla="val 115470"/>
            </a:avLst>
          </a:pr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0" name="Google Shape;77;p3">
            <a:extLst>
              <a:ext uri="{FF2B5EF4-FFF2-40B4-BE49-F238E27FC236}">
                <a16:creationId xmlns:a16="http://schemas.microsoft.com/office/drawing/2014/main" id="{EA3D30AE-2B93-6D4D-BA50-34DE83FC8AEE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-292100" y="4148138"/>
            <a:ext cx="1182688" cy="1023937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1" name="Google Shape;78;p3">
            <a:extLst>
              <a:ext uri="{FF2B5EF4-FFF2-40B4-BE49-F238E27FC236}">
                <a16:creationId xmlns:a16="http://schemas.microsoft.com/office/drawing/2014/main" id="{358FBDEE-E0BC-844D-8145-CBD6CAF5934A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420688" y="-65088"/>
            <a:ext cx="358775" cy="311151"/>
          </a:xfrm>
          <a:prstGeom prst="hexagon">
            <a:avLst>
              <a:gd name="adj" fmla="val 28618"/>
              <a:gd name="vf" fmla="val 115470"/>
            </a:avLst>
          </a:prstGeom>
          <a:noFill/>
          <a:ln w="19050">
            <a:solidFill>
              <a:srgbClr val="00E1C6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2" name="Google Shape;79;p3">
            <a:extLst>
              <a:ext uri="{FF2B5EF4-FFF2-40B4-BE49-F238E27FC236}">
                <a16:creationId xmlns:a16="http://schemas.microsoft.com/office/drawing/2014/main" id="{50E75B8A-3FBD-E040-BD5D-7DDD724E61E1}"/>
              </a:ext>
            </a:extLst>
          </p:cNvPr>
          <p:cNvSpPr>
            <a:spLocks/>
          </p:cNvSpPr>
          <p:nvPr/>
        </p:nvSpPr>
        <p:spPr bwMode="auto">
          <a:xfrm>
            <a:off x="1019175" y="4167188"/>
            <a:ext cx="247650" cy="247650"/>
          </a:xfrm>
          <a:custGeom>
            <a:avLst/>
            <a:gdLst>
              <a:gd name="T0" fmla="*/ 139121 w 17000"/>
              <a:gd name="T1" fmla="*/ 86464 h 16999"/>
              <a:gd name="T2" fmla="*/ 152290 w 17000"/>
              <a:gd name="T3" fmla="*/ 95365 h 16999"/>
              <a:gd name="T4" fmla="*/ 161176 w 17000"/>
              <a:gd name="T5" fmla="*/ 108521 h 16999"/>
              <a:gd name="T6" fmla="*/ 164032 w 17000"/>
              <a:gd name="T7" fmla="*/ 123818 h 16999"/>
              <a:gd name="T8" fmla="*/ 161176 w 17000"/>
              <a:gd name="T9" fmla="*/ 139129 h 16999"/>
              <a:gd name="T10" fmla="*/ 152290 w 17000"/>
              <a:gd name="T11" fmla="*/ 152285 h 16999"/>
              <a:gd name="T12" fmla="*/ 139121 w 17000"/>
              <a:gd name="T13" fmla="*/ 161186 h 16999"/>
              <a:gd name="T14" fmla="*/ 119906 w 17000"/>
              <a:gd name="T15" fmla="*/ 164027 h 16999"/>
              <a:gd name="T16" fmla="*/ 104974 w 17000"/>
              <a:gd name="T17" fmla="*/ 159409 h 16999"/>
              <a:gd name="T18" fmla="*/ 92519 w 17000"/>
              <a:gd name="T19" fmla="*/ 149080 h 16999"/>
              <a:gd name="T20" fmla="*/ 85396 w 17000"/>
              <a:gd name="T21" fmla="*/ 135210 h 16999"/>
              <a:gd name="T22" fmla="*/ 83618 w 17000"/>
              <a:gd name="T23" fmla="*/ 119913 h 16999"/>
              <a:gd name="T24" fmla="*/ 88251 w 17000"/>
              <a:gd name="T25" fmla="*/ 104966 h 16999"/>
              <a:gd name="T26" fmla="*/ 98565 w 17000"/>
              <a:gd name="T27" fmla="*/ 92510 h 16999"/>
              <a:gd name="T28" fmla="*/ 112448 w 17000"/>
              <a:gd name="T29" fmla="*/ 85401 h 16999"/>
              <a:gd name="T30" fmla="*/ 115288 w 17000"/>
              <a:gd name="T31" fmla="*/ 0 h 16999"/>
              <a:gd name="T32" fmla="*/ 106752 w 17000"/>
              <a:gd name="T33" fmla="*/ 3555 h 16999"/>
              <a:gd name="T34" fmla="*/ 102483 w 17000"/>
              <a:gd name="T35" fmla="*/ 11393 h 16999"/>
              <a:gd name="T36" fmla="*/ 84332 w 17000"/>
              <a:gd name="T37" fmla="*/ 42700 h 16999"/>
              <a:gd name="T38" fmla="*/ 55153 w 17000"/>
              <a:gd name="T39" fmla="*/ 27403 h 16999"/>
              <a:gd name="T40" fmla="*/ 46267 w 17000"/>
              <a:gd name="T41" fmla="*/ 27753 h 16999"/>
              <a:gd name="T42" fmla="*/ 28829 w 17000"/>
              <a:gd name="T43" fmla="*/ 44128 h 16999"/>
              <a:gd name="T44" fmla="*/ 26702 w 17000"/>
              <a:gd name="T45" fmla="*/ 53015 h 16999"/>
              <a:gd name="T46" fmla="*/ 45203 w 17000"/>
              <a:gd name="T47" fmla="*/ 79355 h 16999"/>
              <a:gd name="T48" fmla="*/ 37016 w 17000"/>
              <a:gd name="T49" fmla="*/ 99634 h 16999"/>
              <a:gd name="T50" fmla="*/ 4997 w 17000"/>
              <a:gd name="T51" fmla="*/ 105316 h 16999"/>
              <a:gd name="T52" fmla="*/ 364 w 17000"/>
              <a:gd name="T53" fmla="*/ 112789 h 16999"/>
              <a:gd name="T54" fmla="*/ 1078 w 17000"/>
              <a:gd name="T55" fmla="*/ 136988 h 16999"/>
              <a:gd name="T56" fmla="*/ 7124 w 17000"/>
              <a:gd name="T57" fmla="*/ 143747 h 16999"/>
              <a:gd name="T58" fmla="*/ 38444 w 17000"/>
              <a:gd name="T59" fmla="*/ 152998 h 16999"/>
              <a:gd name="T60" fmla="*/ 29543 w 17000"/>
              <a:gd name="T61" fmla="*/ 188225 h 16999"/>
              <a:gd name="T62" fmla="*/ 26702 w 17000"/>
              <a:gd name="T63" fmla="*/ 196762 h 16999"/>
              <a:gd name="T64" fmla="*/ 30257 w 17000"/>
              <a:gd name="T65" fmla="*/ 205299 h 16999"/>
              <a:gd name="T66" fmla="*/ 48394 w 17000"/>
              <a:gd name="T67" fmla="*/ 220596 h 16999"/>
              <a:gd name="T68" fmla="*/ 57295 w 17000"/>
              <a:gd name="T69" fmla="*/ 219533 h 16999"/>
              <a:gd name="T70" fmla="*/ 89314 w 17000"/>
              <a:gd name="T71" fmla="*/ 207077 h 16999"/>
              <a:gd name="T72" fmla="*/ 103197 w 17000"/>
              <a:gd name="T73" fmla="*/ 238399 h 16999"/>
              <a:gd name="T74" fmla="*/ 108879 w 17000"/>
              <a:gd name="T75" fmla="*/ 245508 h 16999"/>
              <a:gd name="T76" fmla="*/ 132362 w 17000"/>
              <a:gd name="T77" fmla="*/ 247650 h 16999"/>
              <a:gd name="T78" fmla="*/ 140898 w 17000"/>
              <a:gd name="T79" fmla="*/ 244081 h 16999"/>
              <a:gd name="T80" fmla="*/ 145167 w 17000"/>
              <a:gd name="T81" fmla="*/ 236257 h 16999"/>
              <a:gd name="T82" fmla="*/ 163318 w 17000"/>
              <a:gd name="T83" fmla="*/ 204950 h 16999"/>
              <a:gd name="T84" fmla="*/ 192497 w 17000"/>
              <a:gd name="T85" fmla="*/ 220247 h 16999"/>
              <a:gd name="T86" fmla="*/ 201383 w 17000"/>
              <a:gd name="T87" fmla="*/ 219897 h 16999"/>
              <a:gd name="T88" fmla="*/ 218821 w 17000"/>
              <a:gd name="T89" fmla="*/ 203522 h 16999"/>
              <a:gd name="T90" fmla="*/ 220962 w 17000"/>
              <a:gd name="T91" fmla="*/ 194635 h 16999"/>
              <a:gd name="T92" fmla="*/ 202461 w 17000"/>
              <a:gd name="T93" fmla="*/ 168295 h 16999"/>
              <a:gd name="T94" fmla="*/ 210634 w 17000"/>
              <a:gd name="T95" fmla="*/ 148016 h 16999"/>
              <a:gd name="T96" fmla="*/ 242653 w 17000"/>
              <a:gd name="T97" fmla="*/ 142320 h 16999"/>
              <a:gd name="T98" fmla="*/ 247286 w 17000"/>
              <a:gd name="T99" fmla="*/ 134861 h 16999"/>
              <a:gd name="T100" fmla="*/ 246572 w 17000"/>
              <a:gd name="T101" fmla="*/ 110662 h 16999"/>
              <a:gd name="T102" fmla="*/ 240526 w 17000"/>
              <a:gd name="T103" fmla="*/ 103903 h 16999"/>
              <a:gd name="T104" fmla="*/ 209221 w 17000"/>
              <a:gd name="T105" fmla="*/ 94652 h 16999"/>
              <a:gd name="T106" fmla="*/ 218471 w 17000"/>
              <a:gd name="T107" fmla="*/ 59425 h 16999"/>
              <a:gd name="T108" fmla="*/ 220962 w 17000"/>
              <a:gd name="T109" fmla="*/ 50888 h 16999"/>
              <a:gd name="T110" fmla="*/ 217393 w 17000"/>
              <a:gd name="T111" fmla="*/ 42351 h 16999"/>
              <a:gd name="T112" fmla="*/ 199256 w 17000"/>
              <a:gd name="T113" fmla="*/ 27039 h 16999"/>
              <a:gd name="T114" fmla="*/ 190355 w 17000"/>
              <a:gd name="T115" fmla="*/ 28117 h 16999"/>
              <a:gd name="T116" fmla="*/ 158336 w 17000"/>
              <a:gd name="T117" fmla="*/ 40559 h 16999"/>
              <a:gd name="T118" fmla="*/ 144467 w 17000"/>
              <a:gd name="T119" fmla="*/ 9251 h 16999"/>
              <a:gd name="T120" fmla="*/ 138771 w 17000"/>
              <a:gd name="T121" fmla="*/ 2142 h 16999"/>
              <a:gd name="T122" fmla="*/ 115288 w 17000"/>
              <a:gd name="T123" fmla="*/ 0 h 16999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lnTo>
                  <a:pt x="8769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lnTo>
                  <a:pt x="7914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33" name="Google Shape;80;p3">
            <a:extLst>
              <a:ext uri="{FF2B5EF4-FFF2-40B4-BE49-F238E27FC236}">
                <a16:creationId xmlns:a16="http://schemas.microsoft.com/office/drawing/2014/main" id="{BE3FC6EC-8EB1-D242-92B5-AD2D68072BBA}"/>
              </a:ext>
            </a:extLst>
          </p:cNvPr>
          <p:cNvGrpSpPr>
            <a:grpSpLocks/>
          </p:cNvGrpSpPr>
          <p:nvPr/>
        </p:nvGrpSpPr>
        <p:grpSpPr bwMode="auto">
          <a:xfrm>
            <a:off x="-50800" y="1452563"/>
            <a:ext cx="625475" cy="600075"/>
            <a:chOff x="5241175" y="4959100"/>
            <a:chExt cx="539775" cy="517775"/>
          </a:xfrm>
        </p:grpSpPr>
        <p:sp>
          <p:nvSpPr>
            <p:cNvPr id="34" name="Google Shape;81;p3">
              <a:extLst>
                <a:ext uri="{FF2B5EF4-FFF2-40B4-BE49-F238E27FC236}">
                  <a16:creationId xmlns:a16="http://schemas.microsoft.com/office/drawing/2014/main" id="{8885B91F-6792-CF45-8920-A387A63E69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5150" y="4959100"/>
              <a:ext cx="161225" cy="178300"/>
            </a:xfrm>
            <a:custGeom>
              <a:avLst/>
              <a:gdLst>
                <a:gd name="T0" fmla="*/ 116025 w 6449"/>
                <a:gd name="T1" fmla="*/ 0 h 7132"/>
                <a:gd name="T2" fmla="*/ 111750 w 6449"/>
                <a:gd name="T3" fmla="*/ 625 h 7132"/>
                <a:gd name="T4" fmla="*/ 107475 w 6449"/>
                <a:gd name="T5" fmla="*/ 1225 h 7132"/>
                <a:gd name="T6" fmla="*/ 103200 w 6449"/>
                <a:gd name="T7" fmla="*/ 2450 h 7132"/>
                <a:gd name="T8" fmla="*/ 98925 w 6449"/>
                <a:gd name="T9" fmla="*/ 3675 h 7132"/>
                <a:gd name="T10" fmla="*/ 94650 w 6449"/>
                <a:gd name="T11" fmla="*/ 5500 h 7132"/>
                <a:gd name="T12" fmla="*/ 91000 w 6449"/>
                <a:gd name="T13" fmla="*/ 7950 h 7132"/>
                <a:gd name="T14" fmla="*/ 87925 w 6449"/>
                <a:gd name="T15" fmla="*/ 10375 h 7132"/>
                <a:gd name="T16" fmla="*/ 84875 w 6449"/>
                <a:gd name="T17" fmla="*/ 13450 h 7132"/>
                <a:gd name="T18" fmla="*/ 81825 w 6449"/>
                <a:gd name="T19" fmla="*/ 16500 h 7132"/>
                <a:gd name="T20" fmla="*/ 79375 w 6449"/>
                <a:gd name="T21" fmla="*/ 20150 h 7132"/>
                <a:gd name="T22" fmla="*/ 76950 w 6449"/>
                <a:gd name="T23" fmla="*/ 23825 h 7132"/>
                <a:gd name="T24" fmla="*/ 75125 w 6449"/>
                <a:gd name="T25" fmla="*/ 27475 h 7132"/>
                <a:gd name="T26" fmla="*/ 73275 w 6449"/>
                <a:gd name="T27" fmla="*/ 31750 h 7132"/>
                <a:gd name="T28" fmla="*/ 72675 w 6449"/>
                <a:gd name="T29" fmla="*/ 36025 h 7132"/>
                <a:gd name="T30" fmla="*/ 72050 w 6449"/>
                <a:gd name="T31" fmla="*/ 40300 h 7132"/>
                <a:gd name="T32" fmla="*/ 71450 w 6449"/>
                <a:gd name="T33" fmla="*/ 45200 h 7132"/>
                <a:gd name="T34" fmla="*/ 72050 w 6449"/>
                <a:gd name="T35" fmla="*/ 51900 h 7132"/>
                <a:gd name="T36" fmla="*/ 73900 w 6449"/>
                <a:gd name="T37" fmla="*/ 58625 h 7132"/>
                <a:gd name="T38" fmla="*/ 76325 w 6449"/>
                <a:gd name="T39" fmla="*/ 64725 h 7132"/>
                <a:gd name="T40" fmla="*/ 79375 w 6449"/>
                <a:gd name="T41" fmla="*/ 70225 h 7132"/>
                <a:gd name="T42" fmla="*/ 0 w 6449"/>
                <a:gd name="T43" fmla="*/ 163650 h 7132"/>
                <a:gd name="T44" fmla="*/ 9175 w 6449"/>
                <a:gd name="T45" fmla="*/ 170350 h 7132"/>
                <a:gd name="T46" fmla="*/ 17725 w 6449"/>
                <a:gd name="T47" fmla="*/ 178300 h 7132"/>
                <a:gd name="T48" fmla="*/ 97100 w 6449"/>
                <a:gd name="T49" fmla="*/ 85475 h 7132"/>
                <a:gd name="T50" fmla="*/ 101375 w 6449"/>
                <a:gd name="T51" fmla="*/ 87325 h 7132"/>
                <a:gd name="T52" fmla="*/ 106250 w 6449"/>
                <a:gd name="T53" fmla="*/ 88550 h 7132"/>
                <a:gd name="T54" fmla="*/ 111125 w 6449"/>
                <a:gd name="T55" fmla="*/ 89150 h 7132"/>
                <a:gd name="T56" fmla="*/ 116025 w 6449"/>
                <a:gd name="T57" fmla="*/ 89750 h 7132"/>
                <a:gd name="T58" fmla="*/ 120900 w 6449"/>
                <a:gd name="T59" fmla="*/ 89150 h 7132"/>
                <a:gd name="T60" fmla="*/ 125175 w 6449"/>
                <a:gd name="T61" fmla="*/ 88550 h 7132"/>
                <a:gd name="T62" fmla="*/ 129450 w 6449"/>
                <a:gd name="T63" fmla="*/ 87925 h 7132"/>
                <a:gd name="T64" fmla="*/ 133725 w 6449"/>
                <a:gd name="T65" fmla="*/ 86100 h 7132"/>
                <a:gd name="T66" fmla="*/ 137400 w 6449"/>
                <a:gd name="T67" fmla="*/ 84275 h 7132"/>
                <a:gd name="T68" fmla="*/ 141050 w 6449"/>
                <a:gd name="T69" fmla="*/ 81825 h 7132"/>
                <a:gd name="T70" fmla="*/ 144725 w 6449"/>
                <a:gd name="T71" fmla="*/ 79375 h 7132"/>
                <a:gd name="T72" fmla="*/ 147775 w 6449"/>
                <a:gd name="T73" fmla="*/ 76325 h 7132"/>
                <a:gd name="T74" fmla="*/ 150825 w 6449"/>
                <a:gd name="T75" fmla="*/ 73275 h 7132"/>
                <a:gd name="T76" fmla="*/ 153275 w 6449"/>
                <a:gd name="T77" fmla="*/ 70225 h 7132"/>
                <a:gd name="T78" fmla="*/ 155700 w 6449"/>
                <a:gd name="T79" fmla="*/ 65950 h 7132"/>
                <a:gd name="T80" fmla="*/ 157550 w 6449"/>
                <a:gd name="T81" fmla="*/ 62275 h 7132"/>
                <a:gd name="T82" fmla="*/ 158750 w 6449"/>
                <a:gd name="T83" fmla="*/ 58000 h 7132"/>
                <a:gd name="T84" fmla="*/ 159975 w 6449"/>
                <a:gd name="T85" fmla="*/ 53725 h 7132"/>
                <a:gd name="T86" fmla="*/ 160600 w 6449"/>
                <a:gd name="T87" fmla="*/ 49475 h 7132"/>
                <a:gd name="T88" fmla="*/ 161200 w 6449"/>
                <a:gd name="T89" fmla="*/ 45200 h 7132"/>
                <a:gd name="T90" fmla="*/ 160600 w 6449"/>
                <a:gd name="T91" fmla="*/ 40300 h 7132"/>
                <a:gd name="T92" fmla="*/ 159975 w 6449"/>
                <a:gd name="T93" fmla="*/ 36025 h 7132"/>
                <a:gd name="T94" fmla="*/ 158750 w 6449"/>
                <a:gd name="T95" fmla="*/ 31750 h 7132"/>
                <a:gd name="T96" fmla="*/ 157550 w 6449"/>
                <a:gd name="T97" fmla="*/ 27475 h 7132"/>
                <a:gd name="T98" fmla="*/ 155700 w 6449"/>
                <a:gd name="T99" fmla="*/ 23825 h 7132"/>
                <a:gd name="T100" fmla="*/ 153275 w 6449"/>
                <a:gd name="T101" fmla="*/ 20150 h 7132"/>
                <a:gd name="T102" fmla="*/ 150825 w 6449"/>
                <a:gd name="T103" fmla="*/ 16500 h 7132"/>
                <a:gd name="T104" fmla="*/ 147775 w 6449"/>
                <a:gd name="T105" fmla="*/ 13450 h 7132"/>
                <a:gd name="T106" fmla="*/ 144725 w 6449"/>
                <a:gd name="T107" fmla="*/ 10375 h 7132"/>
                <a:gd name="T108" fmla="*/ 141050 w 6449"/>
                <a:gd name="T109" fmla="*/ 7950 h 7132"/>
                <a:gd name="T110" fmla="*/ 137400 w 6449"/>
                <a:gd name="T111" fmla="*/ 5500 h 7132"/>
                <a:gd name="T112" fmla="*/ 133725 w 6449"/>
                <a:gd name="T113" fmla="*/ 3675 h 7132"/>
                <a:gd name="T114" fmla="*/ 129450 w 6449"/>
                <a:gd name="T115" fmla="*/ 2450 h 7132"/>
                <a:gd name="T116" fmla="*/ 125175 w 6449"/>
                <a:gd name="T117" fmla="*/ 1225 h 7132"/>
                <a:gd name="T118" fmla="*/ 120900 w 6449"/>
                <a:gd name="T119" fmla="*/ 625 h 7132"/>
                <a:gd name="T120" fmla="*/ 116025 w 6449"/>
                <a:gd name="T121" fmla="*/ 0 h 7132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82;p3">
              <a:extLst>
                <a:ext uri="{FF2B5EF4-FFF2-40B4-BE49-F238E27FC236}">
                  <a16:creationId xmlns:a16="http://schemas.microsoft.com/office/drawing/2014/main" id="{93B6FDE9-0E01-124C-AD8E-723ACD2420E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30925" y="4985350"/>
              <a:ext cx="128250" cy="148400"/>
            </a:xfrm>
            <a:custGeom>
              <a:avLst/>
              <a:gdLst>
                <a:gd name="T0" fmla="*/ 39075 w 5130"/>
                <a:gd name="T1" fmla="*/ 0 h 5936"/>
                <a:gd name="T2" fmla="*/ 34800 w 5130"/>
                <a:gd name="T3" fmla="*/ 625 h 5936"/>
                <a:gd name="T4" fmla="*/ 30525 w 5130"/>
                <a:gd name="T5" fmla="*/ 1850 h 5936"/>
                <a:gd name="T6" fmla="*/ 26875 w 5130"/>
                <a:gd name="T7" fmla="*/ 3675 h 5936"/>
                <a:gd name="T8" fmla="*/ 22600 w 5130"/>
                <a:gd name="T9" fmla="*/ 5500 h 5936"/>
                <a:gd name="T10" fmla="*/ 18925 w 5130"/>
                <a:gd name="T11" fmla="*/ 7950 h 5936"/>
                <a:gd name="T12" fmla="*/ 15875 w 5130"/>
                <a:gd name="T13" fmla="*/ 10400 h 5936"/>
                <a:gd name="T14" fmla="*/ 12825 w 5130"/>
                <a:gd name="T15" fmla="*/ 13450 h 5936"/>
                <a:gd name="T16" fmla="*/ 9775 w 5130"/>
                <a:gd name="T17" fmla="*/ 16500 h 5936"/>
                <a:gd name="T18" fmla="*/ 7325 w 5130"/>
                <a:gd name="T19" fmla="*/ 20150 h 5936"/>
                <a:gd name="T20" fmla="*/ 4900 w 5130"/>
                <a:gd name="T21" fmla="*/ 23825 h 5936"/>
                <a:gd name="T22" fmla="*/ 3050 w 5130"/>
                <a:gd name="T23" fmla="*/ 27475 h 5936"/>
                <a:gd name="T24" fmla="*/ 1850 w 5130"/>
                <a:gd name="T25" fmla="*/ 31750 h 5936"/>
                <a:gd name="T26" fmla="*/ 625 w 5130"/>
                <a:gd name="T27" fmla="*/ 36650 h 5936"/>
                <a:gd name="T28" fmla="*/ 0 w 5130"/>
                <a:gd name="T29" fmla="*/ 40925 h 5936"/>
                <a:gd name="T30" fmla="*/ 0 w 5130"/>
                <a:gd name="T31" fmla="*/ 45200 h 5936"/>
                <a:gd name="T32" fmla="*/ 0 w 5130"/>
                <a:gd name="T33" fmla="*/ 50075 h 5936"/>
                <a:gd name="T34" fmla="*/ 625 w 5130"/>
                <a:gd name="T35" fmla="*/ 54350 h 5936"/>
                <a:gd name="T36" fmla="*/ 1850 w 5130"/>
                <a:gd name="T37" fmla="*/ 58625 h 5936"/>
                <a:gd name="T38" fmla="*/ 3675 w 5130"/>
                <a:gd name="T39" fmla="*/ 62300 h 5936"/>
                <a:gd name="T40" fmla="*/ 5500 w 5130"/>
                <a:gd name="T41" fmla="*/ 66575 h 5936"/>
                <a:gd name="T42" fmla="*/ 7950 w 5130"/>
                <a:gd name="T43" fmla="*/ 69625 h 5936"/>
                <a:gd name="T44" fmla="*/ 10375 w 5130"/>
                <a:gd name="T45" fmla="*/ 73275 h 5936"/>
                <a:gd name="T46" fmla="*/ 13450 w 5130"/>
                <a:gd name="T47" fmla="*/ 76325 h 5936"/>
                <a:gd name="T48" fmla="*/ 16500 w 5130"/>
                <a:gd name="T49" fmla="*/ 79375 h 5936"/>
                <a:gd name="T50" fmla="*/ 20150 w 5130"/>
                <a:gd name="T51" fmla="*/ 81825 h 5936"/>
                <a:gd name="T52" fmla="*/ 23825 w 5130"/>
                <a:gd name="T53" fmla="*/ 84275 h 5936"/>
                <a:gd name="T54" fmla="*/ 27475 w 5130"/>
                <a:gd name="T55" fmla="*/ 86100 h 5936"/>
                <a:gd name="T56" fmla="*/ 31750 w 5130"/>
                <a:gd name="T57" fmla="*/ 87325 h 5936"/>
                <a:gd name="T58" fmla="*/ 36650 w 5130"/>
                <a:gd name="T59" fmla="*/ 88550 h 5936"/>
                <a:gd name="T60" fmla="*/ 42750 w 5130"/>
                <a:gd name="T61" fmla="*/ 89150 h 5936"/>
                <a:gd name="T62" fmla="*/ 49475 w 5130"/>
                <a:gd name="T63" fmla="*/ 89150 h 5936"/>
                <a:gd name="T64" fmla="*/ 55575 w 5130"/>
                <a:gd name="T65" fmla="*/ 87925 h 5936"/>
                <a:gd name="T66" fmla="*/ 61675 w 5130"/>
                <a:gd name="T67" fmla="*/ 86100 h 5936"/>
                <a:gd name="T68" fmla="*/ 109900 w 5130"/>
                <a:gd name="T69" fmla="*/ 148375 h 5936"/>
                <a:gd name="T70" fmla="*/ 118450 w 5130"/>
                <a:gd name="T71" fmla="*/ 141050 h 5936"/>
                <a:gd name="T72" fmla="*/ 128225 w 5130"/>
                <a:gd name="T73" fmla="*/ 134350 h 5936"/>
                <a:gd name="T74" fmla="*/ 80000 w 5130"/>
                <a:gd name="T75" fmla="*/ 71450 h 5936"/>
                <a:gd name="T76" fmla="*/ 83050 w 5130"/>
                <a:gd name="T77" fmla="*/ 67175 h 5936"/>
                <a:gd name="T78" fmla="*/ 85475 w 5130"/>
                <a:gd name="T79" fmla="*/ 62900 h 5936"/>
                <a:gd name="T80" fmla="*/ 87325 w 5130"/>
                <a:gd name="T81" fmla="*/ 58025 h 5936"/>
                <a:gd name="T82" fmla="*/ 88550 w 5130"/>
                <a:gd name="T83" fmla="*/ 52525 h 5936"/>
                <a:gd name="T84" fmla="*/ 89150 w 5130"/>
                <a:gd name="T85" fmla="*/ 48250 h 5936"/>
                <a:gd name="T86" fmla="*/ 89150 w 5130"/>
                <a:gd name="T87" fmla="*/ 43350 h 5936"/>
                <a:gd name="T88" fmla="*/ 89150 w 5130"/>
                <a:gd name="T89" fmla="*/ 39100 h 5936"/>
                <a:gd name="T90" fmla="*/ 87925 w 5130"/>
                <a:gd name="T91" fmla="*/ 34825 h 5936"/>
                <a:gd name="T92" fmla="*/ 86700 w 5130"/>
                <a:gd name="T93" fmla="*/ 30550 h 5936"/>
                <a:gd name="T94" fmla="*/ 85475 w 5130"/>
                <a:gd name="T95" fmla="*/ 26875 h 5936"/>
                <a:gd name="T96" fmla="*/ 83650 w 5130"/>
                <a:gd name="T97" fmla="*/ 22600 h 5936"/>
                <a:gd name="T98" fmla="*/ 81225 w 5130"/>
                <a:gd name="T99" fmla="*/ 18950 h 5936"/>
                <a:gd name="T100" fmla="*/ 78775 w 5130"/>
                <a:gd name="T101" fmla="*/ 15875 h 5936"/>
                <a:gd name="T102" fmla="*/ 75725 w 5130"/>
                <a:gd name="T103" fmla="*/ 12825 h 5936"/>
                <a:gd name="T104" fmla="*/ 72675 w 5130"/>
                <a:gd name="T105" fmla="*/ 9775 h 5936"/>
                <a:gd name="T106" fmla="*/ 69000 w 5130"/>
                <a:gd name="T107" fmla="*/ 7350 h 5936"/>
                <a:gd name="T108" fmla="*/ 65350 w 5130"/>
                <a:gd name="T109" fmla="*/ 4900 h 5936"/>
                <a:gd name="T110" fmla="*/ 61075 w 5130"/>
                <a:gd name="T111" fmla="*/ 3075 h 5936"/>
                <a:gd name="T112" fmla="*/ 56800 w 5130"/>
                <a:gd name="T113" fmla="*/ 1850 h 5936"/>
                <a:gd name="T114" fmla="*/ 52525 w 5130"/>
                <a:gd name="T115" fmla="*/ 625 h 5936"/>
                <a:gd name="T116" fmla="*/ 48250 w 5130"/>
                <a:gd name="T117" fmla="*/ 0 h 5936"/>
                <a:gd name="T118" fmla="*/ 39075 w 5130"/>
                <a:gd name="T119" fmla="*/ 0 h 59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lnTo>
                    <a:pt x="1563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83;p3">
              <a:extLst>
                <a:ext uri="{FF2B5EF4-FFF2-40B4-BE49-F238E27FC236}">
                  <a16:creationId xmlns:a16="http://schemas.microsoft.com/office/drawing/2014/main" id="{1FB42A04-06B5-DF40-9F0D-ADD09D09E4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1175" y="5241175"/>
              <a:ext cx="180125" cy="109325"/>
            </a:xfrm>
            <a:custGeom>
              <a:avLst/>
              <a:gdLst>
                <a:gd name="T0" fmla="*/ 170975 w 7205"/>
                <a:gd name="T1" fmla="*/ 25 h 4373"/>
                <a:gd name="T2" fmla="*/ 80600 w 7205"/>
                <a:gd name="T3" fmla="*/ 37275 h 4373"/>
                <a:gd name="T4" fmla="*/ 77550 w 7205"/>
                <a:gd name="T5" fmla="*/ 34200 h 4373"/>
                <a:gd name="T6" fmla="*/ 74500 w 7205"/>
                <a:gd name="T7" fmla="*/ 31150 h 4373"/>
                <a:gd name="T8" fmla="*/ 71450 w 7205"/>
                <a:gd name="T9" fmla="*/ 28100 h 4373"/>
                <a:gd name="T10" fmla="*/ 67175 w 7205"/>
                <a:gd name="T11" fmla="*/ 25650 h 4373"/>
                <a:gd name="T12" fmla="*/ 63500 w 7205"/>
                <a:gd name="T13" fmla="*/ 23825 h 4373"/>
                <a:gd name="T14" fmla="*/ 59225 w 7205"/>
                <a:gd name="T15" fmla="*/ 22000 h 4373"/>
                <a:gd name="T16" fmla="*/ 54950 w 7205"/>
                <a:gd name="T17" fmla="*/ 20775 h 4373"/>
                <a:gd name="T18" fmla="*/ 50675 w 7205"/>
                <a:gd name="T19" fmla="*/ 20175 h 4373"/>
                <a:gd name="T20" fmla="*/ 46400 w 7205"/>
                <a:gd name="T21" fmla="*/ 19550 h 4373"/>
                <a:gd name="T22" fmla="*/ 42125 w 7205"/>
                <a:gd name="T23" fmla="*/ 20175 h 4373"/>
                <a:gd name="T24" fmla="*/ 37850 w 7205"/>
                <a:gd name="T25" fmla="*/ 20175 h 4373"/>
                <a:gd name="T26" fmla="*/ 33575 w 7205"/>
                <a:gd name="T27" fmla="*/ 21400 h 4373"/>
                <a:gd name="T28" fmla="*/ 29300 w 7205"/>
                <a:gd name="T29" fmla="*/ 22600 h 4373"/>
                <a:gd name="T30" fmla="*/ 25650 w 7205"/>
                <a:gd name="T31" fmla="*/ 24450 h 4373"/>
                <a:gd name="T32" fmla="*/ 21975 w 7205"/>
                <a:gd name="T33" fmla="*/ 26275 h 4373"/>
                <a:gd name="T34" fmla="*/ 18325 w 7205"/>
                <a:gd name="T35" fmla="*/ 28725 h 4373"/>
                <a:gd name="T36" fmla="*/ 14650 w 7205"/>
                <a:gd name="T37" fmla="*/ 31775 h 4373"/>
                <a:gd name="T38" fmla="*/ 11600 w 7205"/>
                <a:gd name="T39" fmla="*/ 34825 h 4373"/>
                <a:gd name="T40" fmla="*/ 8550 w 7205"/>
                <a:gd name="T41" fmla="*/ 37875 h 4373"/>
                <a:gd name="T42" fmla="*/ 6100 w 7205"/>
                <a:gd name="T43" fmla="*/ 42150 h 4373"/>
                <a:gd name="T44" fmla="*/ 4275 w 7205"/>
                <a:gd name="T45" fmla="*/ 45800 h 4373"/>
                <a:gd name="T46" fmla="*/ 2450 w 7205"/>
                <a:gd name="T47" fmla="*/ 50075 h 4373"/>
                <a:gd name="T48" fmla="*/ 1225 w 7205"/>
                <a:gd name="T49" fmla="*/ 54350 h 4373"/>
                <a:gd name="T50" fmla="*/ 625 w 7205"/>
                <a:gd name="T51" fmla="*/ 58625 h 4373"/>
                <a:gd name="T52" fmla="*/ 0 w 7205"/>
                <a:gd name="T53" fmla="*/ 62900 h 4373"/>
                <a:gd name="T54" fmla="*/ 0 w 7205"/>
                <a:gd name="T55" fmla="*/ 67175 h 4373"/>
                <a:gd name="T56" fmla="*/ 625 w 7205"/>
                <a:gd name="T57" fmla="*/ 71450 h 4373"/>
                <a:gd name="T58" fmla="*/ 1825 w 7205"/>
                <a:gd name="T59" fmla="*/ 75725 h 4373"/>
                <a:gd name="T60" fmla="*/ 3050 w 7205"/>
                <a:gd name="T61" fmla="*/ 80000 h 4373"/>
                <a:gd name="T62" fmla="*/ 4875 w 7205"/>
                <a:gd name="T63" fmla="*/ 83675 h 4373"/>
                <a:gd name="T64" fmla="*/ 6725 w 7205"/>
                <a:gd name="T65" fmla="*/ 87950 h 4373"/>
                <a:gd name="T66" fmla="*/ 9150 w 7205"/>
                <a:gd name="T67" fmla="*/ 91000 h 4373"/>
                <a:gd name="T68" fmla="*/ 11600 w 7205"/>
                <a:gd name="T69" fmla="*/ 94650 h 4373"/>
                <a:gd name="T70" fmla="*/ 15275 w 7205"/>
                <a:gd name="T71" fmla="*/ 97700 h 4373"/>
                <a:gd name="T72" fmla="*/ 18325 w 7205"/>
                <a:gd name="T73" fmla="*/ 100775 h 4373"/>
                <a:gd name="T74" fmla="*/ 22600 w 7205"/>
                <a:gd name="T75" fmla="*/ 103200 h 4373"/>
                <a:gd name="T76" fmla="*/ 26250 w 7205"/>
                <a:gd name="T77" fmla="*/ 105025 h 4373"/>
                <a:gd name="T78" fmla="*/ 30525 w 7205"/>
                <a:gd name="T79" fmla="*/ 106875 h 4373"/>
                <a:gd name="T80" fmla="*/ 34800 w 7205"/>
                <a:gd name="T81" fmla="*/ 108100 h 4373"/>
                <a:gd name="T82" fmla="*/ 39075 w 7205"/>
                <a:gd name="T83" fmla="*/ 108700 h 4373"/>
                <a:gd name="T84" fmla="*/ 43350 w 7205"/>
                <a:gd name="T85" fmla="*/ 109300 h 4373"/>
                <a:gd name="T86" fmla="*/ 47625 w 7205"/>
                <a:gd name="T87" fmla="*/ 109300 h 4373"/>
                <a:gd name="T88" fmla="*/ 51900 w 7205"/>
                <a:gd name="T89" fmla="*/ 108700 h 4373"/>
                <a:gd name="T90" fmla="*/ 56175 w 7205"/>
                <a:gd name="T91" fmla="*/ 107475 h 4373"/>
                <a:gd name="T92" fmla="*/ 60450 w 7205"/>
                <a:gd name="T93" fmla="*/ 106250 h 4373"/>
                <a:gd name="T94" fmla="*/ 64125 w 7205"/>
                <a:gd name="T95" fmla="*/ 105025 h 4373"/>
                <a:gd name="T96" fmla="*/ 67775 w 7205"/>
                <a:gd name="T97" fmla="*/ 102600 h 4373"/>
                <a:gd name="T98" fmla="*/ 71450 w 7205"/>
                <a:gd name="T99" fmla="*/ 100150 h 4373"/>
                <a:gd name="T100" fmla="*/ 75100 w 7205"/>
                <a:gd name="T101" fmla="*/ 97700 h 4373"/>
                <a:gd name="T102" fmla="*/ 78150 w 7205"/>
                <a:gd name="T103" fmla="*/ 94650 h 4373"/>
                <a:gd name="T104" fmla="*/ 81200 w 7205"/>
                <a:gd name="T105" fmla="*/ 91000 h 4373"/>
                <a:gd name="T106" fmla="*/ 83650 w 7205"/>
                <a:gd name="T107" fmla="*/ 87325 h 4373"/>
                <a:gd name="T108" fmla="*/ 86700 w 7205"/>
                <a:gd name="T109" fmla="*/ 80000 h 4373"/>
                <a:gd name="T110" fmla="*/ 88525 w 7205"/>
                <a:gd name="T111" fmla="*/ 73275 h 4373"/>
                <a:gd name="T112" fmla="*/ 89750 w 7205"/>
                <a:gd name="T113" fmla="*/ 65950 h 4373"/>
                <a:gd name="T114" fmla="*/ 89150 w 7205"/>
                <a:gd name="T115" fmla="*/ 58625 h 4373"/>
                <a:gd name="T116" fmla="*/ 180125 w 7205"/>
                <a:gd name="T117" fmla="*/ 21400 h 4373"/>
                <a:gd name="T118" fmla="*/ 174625 w 7205"/>
                <a:gd name="T119" fmla="*/ 11000 h 4373"/>
                <a:gd name="T120" fmla="*/ 170975 w 7205"/>
                <a:gd name="T121" fmla="*/ 25 h 4373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84;p3">
              <a:extLst>
                <a:ext uri="{FF2B5EF4-FFF2-40B4-BE49-F238E27FC236}">
                  <a16:creationId xmlns:a16="http://schemas.microsoft.com/office/drawing/2014/main" id="{40100457-0408-DC47-B90A-61AE6E6E112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1575" y="5316900"/>
              <a:ext cx="89175" cy="159975"/>
            </a:xfrm>
            <a:custGeom>
              <a:avLst/>
              <a:gdLst>
                <a:gd name="T0" fmla="*/ 37275 w 3567"/>
                <a:gd name="T1" fmla="*/ 0 h 6399"/>
                <a:gd name="T2" fmla="*/ 34825 w 3567"/>
                <a:gd name="T3" fmla="*/ 71450 h 6399"/>
                <a:gd name="T4" fmla="*/ 29950 w 3567"/>
                <a:gd name="T5" fmla="*/ 72675 h 6399"/>
                <a:gd name="T6" fmla="*/ 25050 w 3567"/>
                <a:gd name="T7" fmla="*/ 75100 h 6399"/>
                <a:gd name="T8" fmla="*/ 20175 w 3567"/>
                <a:gd name="T9" fmla="*/ 77550 h 6399"/>
                <a:gd name="T10" fmla="*/ 15900 w 3567"/>
                <a:gd name="T11" fmla="*/ 80600 h 6399"/>
                <a:gd name="T12" fmla="*/ 12225 w 3567"/>
                <a:gd name="T13" fmla="*/ 83650 h 6399"/>
                <a:gd name="T14" fmla="*/ 9800 w 3567"/>
                <a:gd name="T15" fmla="*/ 87325 h 6399"/>
                <a:gd name="T16" fmla="*/ 6725 w 3567"/>
                <a:gd name="T17" fmla="*/ 90975 h 6399"/>
                <a:gd name="T18" fmla="*/ 4900 w 3567"/>
                <a:gd name="T19" fmla="*/ 94650 h 6399"/>
                <a:gd name="T20" fmla="*/ 3075 w 3567"/>
                <a:gd name="T21" fmla="*/ 98300 h 6399"/>
                <a:gd name="T22" fmla="*/ 1850 w 3567"/>
                <a:gd name="T23" fmla="*/ 102575 h 6399"/>
                <a:gd name="T24" fmla="*/ 625 w 3567"/>
                <a:gd name="T25" fmla="*/ 106850 h 6399"/>
                <a:gd name="T26" fmla="*/ 25 w 3567"/>
                <a:gd name="T27" fmla="*/ 111125 h 6399"/>
                <a:gd name="T28" fmla="*/ 25 w 3567"/>
                <a:gd name="T29" fmla="*/ 115400 h 6399"/>
                <a:gd name="T30" fmla="*/ 25 w 3567"/>
                <a:gd name="T31" fmla="*/ 119675 h 6399"/>
                <a:gd name="T32" fmla="*/ 625 w 3567"/>
                <a:gd name="T33" fmla="*/ 123950 h 6399"/>
                <a:gd name="T34" fmla="*/ 1850 w 3567"/>
                <a:gd name="T35" fmla="*/ 128225 h 6399"/>
                <a:gd name="T36" fmla="*/ 3075 w 3567"/>
                <a:gd name="T37" fmla="*/ 131900 h 6399"/>
                <a:gd name="T38" fmla="*/ 4900 w 3567"/>
                <a:gd name="T39" fmla="*/ 136175 h 6399"/>
                <a:gd name="T40" fmla="*/ 7350 w 3567"/>
                <a:gd name="T41" fmla="*/ 139825 h 6399"/>
                <a:gd name="T42" fmla="*/ 10400 w 3567"/>
                <a:gd name="T43" fmla="*/ 143500 h 6399"/>
                <a:gd name="T44" fmla="*/ 13450 w 3567"/>
                <a:gd name="T45" fmla="*/ 147150 h 6399"/>
                <a:gd name="T46" fmla="*/ 16500 w 3567"/>
                <a:gd name="T47" fmla="*/ 150200 h 6399"/>
                <a:gd name="T48" fmla="*/ 20175 w 3567"/>
                <a:gd name="T49" fmla="*/ 152650 h 6399"/>
                <a:gd name="T50" fmla="*/ 23825 w 3567"/>
                <a:gd name="T51" fmla="*/ 154475 h 6399"/>
                <a:gd name="T52" fmla="*/ 28100 w 3567"/>
                <a:gd name="T53" fmla="*/ 156300 h 6399"/>
                <a:gd name="T54" fmla="*/ 31775 w 3567"/>
                <a:gd name="T55" fmla="*/ 158150 h 6399"/>
                <a:gd name="T56" fmla="*/ 36050 w 3567"/>
                <a:gd name="T57" fmla="*/ 158750 h 6399"/>
                <a:gd name="T58" fmla="*/ 40325 w 3567"/>
                <a:gd name="T59" fmla="*/ 159375 h 6399"/>
                <a:gd name="T60" fmla="*/ 44600 w 3567"/>
                <a:gd name="T61" fmla="*/ 159975 h 6399"/>
                <a:gd name="T62" fmla="*/ 48875 w 3567"/>
                <a:gd name="T63" fmla="*/ 159375 h 6399"/>
                <a:gd name="T64" fmla="*/ 53150 w 3567"/>
                <a:gd name="T65" fmla="*/ 158750 h 6399"/>
                <a:gd name="T66" fmla="*/ 57425 w 3567"/>
                <a:gd name="T67" fmla="*/ 157525 h 6399"/>
                <a:gd name="T68" fmla="*/ 61700 w 3567"/>
                <a:gd name="T69" fmla="*/ 156300 h 6399"/>
                <a:gd name="T70" fmla="*/ 65350 w 3567"/>
                <a:gd name="T71" fmla="*/ 154475 h 6399"/>
                <a:gd name="T72" fmla="*/ 69625 w 3567"/>
                <a:gd name="T73" fmla="*/ 152050 h 6399"/>
                <a:gd name="T74" fmla="*/ 73300 w 3567"/>
                <a:gd name="T75" fmla="*/ 149600 h 6399"/>
                <a:gd name="T76" fmla="*/ 76350 w 3567"/>
                <a:gd name="T77" fmla="*/ 146550 h 6399"/>
                <a:gd name="T78" fmla="*/ 79400 w 3567"/>
                <a:gd name="T79" fmla="*/ 142875 h 6399"/>
                <a:gd name="T80" fmla="*/ 81825 w 3567"/>
                <a:gd name="T81" fmla="*/ 139225 h 6399"/>
                <a:gd name="T82" fmla="*/ 84275 w 3567"/>
                <a:gd name="T83" fmla="*/ 135550 h 6399"/>
                <a:gd name="T84" fmla="*/ 86100 w 3567"/>
                <a:gd name="T85" fmla="*/ 131900 h 6399"/>
                <a:gd name="T86" fmla="*/ 87325 w 3567"/>
                <a:gd name="T87" fmla="*/ 127625 h 6399"/>
                <a:gd name="T88" fmla="*/ 88550 w 3567"/>
                <a:gd name="T89" fmla="*/ 123350 h 6399"/>
                <a:gd name="T90" fmla="*/ 89175 w 3567"/>
                <a:gd name="T91" fmla="*/ 119075 h 6399"/>
                <a:gd name="T92" fmla="*/ 89175 w 3567"/>
                <a:gd name="T93" fmla="*/ 114800 h 6399"/>
                <a:gd name="T94" fmla="*/ 89175 w 3567"/>
                <a:gd name="T95" fmla="*/ 110525 h 6399"/>
                <a:gd name="T96" fmla="*/ 88550 w 3567"/>
                <a:gd name="T97" fmla="*/ 106250 h 6399"/>
                <a:gd name="T98" fmla="*/ 87325 w 3567"/>
                <a:gd name="T99" fmla="*/ 101975 h 6399"/>
                <a:gd name="T100" fmla="*/ 85500 w 3567"/>
                <a:gd name="T101" fmla="*/ 97700 h 6399"/>
                <a:gd name="T102" fmla="*/ 83675 w 3567"/>
                <a:gd name="T103" fmla="*/ 94025 h 6399"/>
                <a:gd name="T104" fmla="*/ 81825 w 3567"/>
                <a:gd name="T105" fmla="*/ 90375 h 6399"/>
                <a:gd name="T106" fmla="*/ 78775 w 3567"/>
                <a:gd name="T107" fmla="*/ 86700 h 6399"/>
                <a:gd name="T108" fmla="*/ 74500 w 3567"/>
                <a:gd name="T109" fmla="*/ 81825 h 6399"/>
                <a:gd name="T110" fmla="*/ 69025 w 3567"/>
                <a:gd name="T111" fmla="*/ 77550 h 6399"/>
                <a:gd name="T112" fmla="*/ 63525 w 3567"/>
                <a:gd name="T113" fmla="*/ 74500 h 6399"/>
                <a:gd name="T114" fmla="*/ 58025 w 3567"/>
                <a:gd name="T115" fmla="*/ 72675 h 6399"/>
                <a:gd name="T116" fmla="*/ 60475 w 3567"/>
                <a:gd name="T117" fmla="*/ 625 h 6399"/>
                <a:gd name="T118" fmla="*/ 60475 w 3567"/>
                <a:gd name="T119" fmla="*/ 625 h 6399"/>
                <a:gd name="T120" fmla="*/ 53150 w 3567"/>
                <a:gd name="T121" fmla="*/ 1225 h 6399"/>
                <a:gd name="T122" fmla="*/ 45200 w 3567"/>
                <a:gd name="T123" fmla="*/ 625 h 6399"/>
                <a:gd name="T124" fmla="*/ 37275 w 3567"/>
                <a:gd name="T125" fmla="*/ 0 h 6399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85;p3">
              <a:extLst>
                <a:ext uri="{FF2B5EF4-FFF2-40B4-BE49-F238E27FC236}">
                  <a16:creationId xmlns:a16="http://schemas.microsoft.com/office/drawing/2014/main" id="{97BD9868-2161-DB46-AB41-7D1C23CBFAB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9100" y="5194175"/>
              <a:ext cx="161850" cy="89775"/>
            </a:xfrm>
            <a:custGeom>
              <a:avLst/>
              <a:gdLst>
                <a:gd name="T0" fmla="*/ 114800 w 6474"/>
                <a:gd name="T1" fmla="*/ 0 h 3591"/>
                <a:gd name="T2" fmla="*/ 110550 w 6474"/>
                <a:gd name="T3" fmla="*/ 625 h 3591"/>
                <a:gd name="T4" fmla="*/ 106275 w 6474"/>
                <a:gd name="T5" fmla="*/ 1825 h 3591"/>
                <a:gd name="T6" fmla="*/ 102000 w 6474"/>
                <a:gd name="T7" fmla="*/ 3050 h 3591"/>
                <a:gd name="T8" fmla="*/ 97100 w 6474"/>
                <a:gd name="T9" fmla="*/ 4900 h 3591"/>
                <a:gd name="T10" fmla="*/ 92825 w 6474"/>
                <a:gd name="T11" fmla="*/ 7325 h 3591"/>
                <a:gd name="T12" fmla="*/ 89175 w 6474"/>
                <a:gd name="T13" fmla="*/ 9775 h 3591"/>
                <a:gd name="T14" fmla="*/ 85500 w 6474"/>
                <a:gd name="T15" fmla="*/ 12825 h 3591"/>
                <a:gd name="T16" fmla="*/ 82450 w 6474"/>
                <a:gd name="T17" fmla="*/ 16500 h 3591"/>
                <a:gd name="T18" fmla="*/ 80000 w 6474"/>
                <a:gd name="T19" fmla="*/ 20150 h 3591"/>
                <a:gd name="T20" fmla="*/ 77575 w 6474"/>
                <a:gd name="T21" fmla="*/ 23825 h 3591"/>
                <a:gd name="T22" fmla="*/ 75725 w 6474"/>
                <a:gd name="T23" fmla="*/ 28100 h 3591"/>
                <a:gd name="T24" fmla="*/ 2475 w 6474"/>
                <a:gd name="T25" fmla="*/ 18925 h 3591"/>
                <a:gd name="T26" fmla="*/ 1850 w 6474"/>
                <a:gd name="T27" fmla="*/ 30525 h 3591"/>
                <a:gd name="T28" fmla="*/ 25 w 6474"/>
                <a:gd name="T29" fmla="*/ 41525 h 3591"/>
                <a:gd name="T30" fmla="*/ 72675 w 6474"/>
                <a:gd name="T31" fmla="*/ 50675 h 3591"/>
                <a:gd name="T32" fmla="*/ 73300 w 6474"/>
                <a:gd name="T33" fmla="*/ 55575 h 3591"/>
                <a:gd name="T34" fmla="*/ 75125 w 6474"/>
                <a:gd name="T35" fmla="*/ 60450 h 3591"/>
                <a:gd name="T36" fmla="*/ 76950 w 6474"/>
                <a:gd name="T37" fmla="*/ 64125 h 3591"/>
                <a:gd name="T38" fmla="*/ 78800 w 6474"/>
                <a:gd name="T39" fmla="*/ 68400 h 3591"/>
                <a:gd name="T40" fmla="*/ 81225 w 6474"/>
                <a:gd name="T41" fmla="*/ 72050 h 3591"/>
                <a:gd name="T42" fmla="*/ 84275 w 6474"/>
                <a:gd name="T43" fmla="*/ 75100 h 3591"/>
                <a:gd name="T44" fmla="*/ 87325 w 6474"/>
                <a:gd name="T45" fmla="*/ 78150 h 3591"/>
                <a:gd name="T46" fmla="*/ 90400 w 6474"/>
                <a:gd name="T47" fmla="*/ 81200 h 3591"/>
                <a:gd name="T48" fmla="*/ 94050 w 6474"/>
                <a:gd name="T49" fmla="*/ 83650 h 3591"/>
                <a:gd name="T50" fmla="*/ 97725 w 6474"/>
                <a:gd name="T51" fmla="*/ 85475 h 3591"/>
                <a:gd name="T52" fmla="*/ 102000 w 6474"/>
                <a:gd name="T53" fmla="*/ 87325 h 3591"/>
                <a:gd name="T54" fmla="*/ 106275 w 6474"/>
                <a:gd name="T55" fmla="*/ 88525 h 3591"/>
                <a:gd name="T56" fmla="*/ 110550 w 6474"/>
                <a:gd name="T57" fmla="*/ 89150 h 3591"/>
                <a:gd name="T58" fmla="*/ 114800 w 6474"/>
                <a:gd name="T59" fmla="*/ 89750 h 3591"/>
                <a:gd name="T60" fmla="*/ 119075 w 6474"/>
                <a:gd name="T61" fmla="*/ 89750 h 3591"/>
                <a:gd name="T62" fmla="*/ 123350 w 6474"/>
                <a:gd name="T63" fmla="*/ 89150 h 3591"/>
                <a:gd name="T64" fmla="*/ 127625 w 6474"/>
                <a:gd name="T65" fmla="*/ 88525 h 3591"/>
                <a:gd name="T66" fmla="*/ 131900 w 6474"/>
                <a:gd name="T67" fmla="*/ 86700 h 3591"/>
                <a:gd name="T68" fmla="*/ 136175 w 6474"/>
                <a:gd name="T69" fmla="*/ 85475 h 3591"/>
                <a:gd name="T70" fmla="*/ 140450 w 6474"/>
                <a:gd name="T71" fmla="*/ 83050 h 3591"/>
                <a:gd name="T72" fmla="*/ 144125 w 6474"/>
                <a:gd name="T73" fmla="*/ 80600 h 3591"/>
                <a:gd name="T74" fmla="*/ 147175 w 6474"/>
                <a:gd name="T75" fmla="*/ 77550 h 3591"/>
                <a:gd name="T76" fmla="*/ 150225 w 6474"/>
                <a:gd name="T77" fmla="*/ 74500 h 3591"/>
                <a:gd name="T78" fmla="*/ 153275 w 6474"/>
                <a:gd name="T79" fmla="*/ 71450 h 3591"/>
                <a:gd name="T80" fmla="*/ 155100 w 6474"/>
                <a:gd name="T81" fmla="*/ 67775 h 3591"/>
                <a:gd name="T82" fmla="*/ 157550 w 6474"/>
                <a:gd name="T83" fmla="*/ 64125 h 3591"/>
                <a:gd name="T84" fmla="*/ 158775 w 6474"/>
                <a:gd name="T85" fmla="*/ 59850 h 3591"/>
                <a:gd name="T86" fmla="*/ 160000 w 6474"/>
                <a:gd name="T87" fmla="*/ 55575 h 3591"/>
                <a:gd name="T88" fmla="*/ 161225 w 6474"/>
                <a:gd name="T89" fmla="*/ 51900 h 3591"/>
                <a:gd name="T90" fmla="*/ 161825 w 6474"/>
                <a:gd name="T91" fmla="*/ 47025 h 3591"/>
                <a:gd name="T92" fmla="*/ 161825 w 6474"/>
                <a:gd name="T93" fmla="*/ 42750 h 3591"/>
                <a:gd name="T94" fmla="*/ 161225 w 6474"/>
                <a:gd name="T95" fmla="*/ 38475 h 3591"/>
                <a:gd name="T96" fmla="*/ 160600 w 6474"/>
                <a:gd name="T97" fmla="*/ 34200 h 3591"/>
                <a:gd name="T98" fmla="*/ 158775 w 6474"/>
                <a:gd name="T99" fmla="*/ 29925 h 3591"/>
                <a:gd name="T100" fmla="*/ 156950 w 6474"/>
                <a:gd name="T101" fmla="*/ 25650 h 3591"/>
                <a:gd name="T102" fmla="*/ 155100 w 6474"/>
                <a:gd name="T103" fmla="*/ 21375 h 3591"/>
                <a:gd name="T104" fmla="*/ 152675 w 6474"/>
                <a:gd name="T105" fmla="*/ 17700 h 3591"/>
                <a:gd name="T106" fmla="*/ 149625 w 6474"/>
                <a:gd name="T107" fmla="*/ 14650 h 3591"/>
                <a:gd name="T108" fmla="*/ 146550 w 6474"/>
                <a:gd name="T109" fmla="*/ 11600 h 3591"/>
                <a:gd name="T110" fmla="*/ 143500 w 6474"/>
                <a:gd name="T111" fmla="*/ 8550 h 3591"/>
                <a:gd name="T112" fmla="*/ 139850 w 6474"/>
                <a:gd name="T113" fmla="*/ 6725 h 3591"/>
                <a:gd name="T114" fmla="*/ 136175 w 6474"/>
                <a:gd name="T115" fmla="*/ 4275 h 3591"/>
                <a:gd name="T116" fmla="*/ 131900 w 6474"/>
                <a:gd name="T117" fmla="*/ 3050 h 3591"/>
                <a:gd name="T118" fmla="*/ 127625 w 6474"/>
                <a:gd name="T119" fmla="*/ 1825 h 3591"/>
                <a:gd name="T120" fmla="*/ 123350 w 6474"/>
                <a:gd name="T121" fmla="*/ 625 h 3591"/>
                <a:gd name="T122" fmla="*/ 119075 w 6474"/>
                <a:gd name="T123" fmla="*/ 625 h 3591"/>
                <a:gd name="T124" fmla="*/ 114800 w 6474"/>
                <a:gd name="T125" fmla="*/ 0 h 3591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" name="Google Shape;86;p3">
              <a:extLst>
                <a:ext uri="{FF2B5EF4-FFF2-40B4-BE49-F238E27FC236}">
                  <a16:creationId xmlns:a16="http://schemas.microsoft.com/office/drawing/2014/main" id="{D9D8D024-5021-6446-A410-BBA87A7ADA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0075" y="5116000"/>
              <a:ext cx="189300" cy="189925"/>
            </a:xfrm>
            <a:custGeom>
              <a:avLst/>
              <a:gdLst>
                <a:gd name="T0" fmla="*/ 84875 w 7572"/>
                <a:gd name="T1" fmla="*/ 625 h 7597"/>
                <a:gd name="T2" fmla="*/ 66550 w 7572"/>
                <a:gd name="T3" fmla="*/ 4300 h 7597"/>
                <a:gd name="T4" fmla="*/ 49450 w 7572"/>
                <a:gd name="T5" fmla="*/ 11625 h 7597"/>
                <a:gd name="T6" fmla="*/ 34800 w 7572"/>
                <a:gd name="T7" fmla="*/ 22000 h 7597"/>
                <a:gd name="T8" fmla="*/ 21975 w 7572"/>
                <a:gd name="T9" fmla="*/ 34825 h 7597"/>
                <a:gd name="T10" fmla="*/ 11600 w 7572"/>
                <a:gd name="T11" fmla="*/ 49475 h 7597"/>
                <a:gd name="T12" fmla="*/ 4275 w 7572"/>
                <a:gd name="T13" fmla="*/ 66575 h 7597"/>
                <a:gd name="T14" fmla="*/ 600 w 7572"/>
                <a:gd name="T15" fmla="*/ 85500 h 7597"/>
                <a:gd name="T16" fmla="*/ 600 w 7572"/>
                <a:gd name="T17" fmla="*/ 104425 h 7597"/>
                <a:gd name="T18" fmla="*/ 4275 w 7572"/>
                <a:gd name="T19" fmla="*/ 123350 h 7597"/>
                <a:gd name="T20" fmla="*/ 11600 w 7572"/>
                <a:gd name="T21" fmla="*/ 139850 h 7597"/>
                <a:gd name="T22" fmla="*/ 21975 w 7572"/>
                <a:gd name="T23" fmla="*/ 155100 h 7597"/>
                <a:gd name="T24" fmla="*/ 34800 w 7572"/>
                <a:gd name="T25" fmla="*/ 167925 h 7597"/>
                <a:gd name="T26" fmla="*/ 49450 w 7572"/>
                <a:gd name="T27" fmla="*/ 178325 h 7597"/>
                <a:gd name="T28" fmla="*/ 66550 w 7572"/>
                <a:gd name="T29" fmla="*/ 185650 h 7597"/>
                <a:gd name="T30" fmla="*/ 84875 w 7572"/>
                <a:gd name="T31" fmla="*/ 189300 h 7597"/>
                <a:gd name="T32" fmla="*/ 104400 w 7572"/>
                <a:gd name="T33" fmla="*/ 189300 h 7597"/>
                <a:gd name="T34" fmla="*/ 122725 w 7572"/>
                <a:gd name="T35" fmla="*/ 185650 h 7597"/>
                <a:gd name="T36" fmla="*/ 139825 w 7572"/>
                <a:gd name="T37" fmla="*/ 178325 h 7597"/>
                <a:gd name="T38" fmla="*/ 155075 w 7572"/>
                <a:gd name="T39" fmla="*/ 167925 h 7597"/>
                <a:gd name="T40" fmla="*/ 167900 w 7572"/>
                <a:gd name="T41" fmla="*/ 155100 h 7597"/>
                <a:gd name="T42" fmla="*/ 178300 w 7572"/>
                <a:gd name="T43" fmla="*/ 139850 h 7597"/>
                <a:gd name="T44" fmla="*/ 185625 w 7572"/>
                <a:gd name="T45" fmla="*/ 123350 h 7597"/>
                <a:gd name="T46" fmla="*/ 189275 w 7572"/>
                <a:gd name="T47" fmla="*/ 104425 h 7597"/>
                <a:gd name="T48" fmla="*/ 189275 w 7572"/>
                <a:gd name="T49" fmla="*/ 85500 h 7597"/>
                <a:gd name="T50" fmla="*/ 185625 w 7572"/>
                <a:gd name="T51" fmla="*/ 66575 h 7597"/>
                <a:gd name="T52" fmla="*/ 178300 w 7572"/>
                <a:gd name="T53" fmla="*/ 49475 h 7597"/>
                <a:gd name="T54" fmla="*/ 167900 w 7572"/>
                <a:gd name="T55" fmla="*/ 34825 h 7597"/>
                <a:gd name="T56" fmla="*/ 155075 w 7572"/>
                <a:gd name="T57" fmla="*/ 22000 h 7597"/>
                <a:gd name="T58" fmla="*/ 139825 w 7572"/>
                <a:gd name="T59" fmla="*/ 11625 h 7597"/>
                <a:gd name="T60" fmla="*/ 122725 w 7572"/>
                <a:gd name="T61" fmla="*/ 4300 h 7597"/>
                <a:gd name="T62" fmla="*/ 104400 w 7572"/>
                <a:gd name="T63" fmla="*/ 625 h 7597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40" name="Google Shape;87;p3">
            <a:extLst>
              <a:ext uri="{FF2B5EF4-FFF2-40B4-BE49-F238E27FC236}">
                <a16:creationId xmlns:a16="http://schemas.microsoft.com/office/drawing/2014/main" id="{4EFED662-B718-DA47-A651-B6AFBBA2DEBB}"/>
              </a:ext>
            </a:extLst>
          </p:cNvPr>
          <p:cNvSpPr>
            <a:spLocks/>
          </p:cNvSpPr>
          <p:nvPr/>
        </p:nvSpPr>
        <p:spPr bwMode="auto">
          <a:xfrm>
            <a:off x="47625" y="4430713"/>
            <a:ext cx="504825" cy="458787"/>
          </a:xfrm>
          <a:custGeom>
            <a:avLst/>
            <a:gdLst>
              <a:gd name="T0" fmla="*/ 213628 w 16218"/>
              <a:gd name="T1" fmla="*/ 2301 h 14752"/>
              <a:gd name="T2" fmla="*/ 177146 w 16218"/>
              <a:gd name="T3" fmla="*/ 9112 h 14752"/>
              <a:gd name="T4" fmla="*/ 142937 w 16218"/>
              <a:gd name="T5" fmla="*/ 20526 h 14752"/>
              <a:gd name="T6" fmla="*/ 111000 w 16218"/>
              <a:gd name="T7" fmla="*/ 36480 h 14752"/>
              <a:gd name="T8" fmla="*/ 82892 w 16218"/>
              <a:gd name="T9" fmla="*/ 55451 h 14752"/>
              <a:gd name="T10" fmla="*/ 57804 w 16218"/>
              <a:gd name="T11" fmla="*/ 77501 h 14752"/>
              <a:gd name="T12" fmla="*/ 36513 w 16218"/>
              <a:gd name="T13" fmla="*/ 102568 h 14752"/>
              <a:gd name="T14" fmla="*/ 19797 w 16218"/>
              <a:gd name="T15" fmla="*/ 130651 h 14752"/>
              <a:gd name="T16" fmla="*/ 7626 w 16218"/>
              <a:gd name="T17" fmla="*/ 160289 h 14752"/>
              <a:gd name="T18" fmla="*/ 1525 w 16218"/>
              <a:gd name="T19" fmla="*/ 192167 h 14752"/>
              <a:gd name="T20" fmla="*/ 31 w 16218"/>
              <a:gd name="T21" fmla="*/ 225599 h 14752"/>
              <a:gd name="T22" fmla="*/ 6101 w 16218"/>
              <a:gd name="T23" fmla="*/ 259778 h 14752"/>
              <a:gd name="T24" fmla="*/ 17494 w 16218"/>
              <a:gd name="T25" fmla="*/ 292433 h 14752"/>
              <a:gd name="T26" fmla="*/ 34240 w 16218"/>
              <a:gd name="T27" fmla="*/ 322071 h 14752"/>
              <a:gd name="T28" fmla="*/ 57025 w 16218"/>
              <a:gd name="T29" fmla="*/ 349408 h 14752"/>
              <a:gd name="T30" fmla="*/ 83639 w 16218"/>
              <a:gd name="T31" fmla="*/ 373729 h 14752"/>
              <a:gd name="T32" fmla="*/ 63126 w 16218"/>
              <a:gd name="T33" fmla="*/ 408654 h 14752"/>
              <a:gd name="T34" fmla="*/ 36513 w 16218"/>
              <a:gd name="T35" fmla="*/ 436768 h 14752"/>
              <a:gd name="T36" fmla="*/ 15968 w 16218"/>
              <a:gd name="T37" fmla="*/ 450421 h 14752"/>
              <a:gd name="T38" fmla="*/ 3829 w 16218"/>
              <a:gd name="T39" fmla="*/ 457263 h 14752"/>
              <a:gd name="T40" fmla="*/ 53228 w 16218"/>
              <a:gd name="T41" fmla="*/ 458041 h 14752"/>
              <a:gd name="T42" fmla="*/ 90488 w 16218"/>
              <a:gd name="T43" fmla="*/ 449675 h 14752"/>
              <a:gd name="T44" fmla="*/ 130019 w 16218"/>
              <a:gd name="T45" fmla="*/ 431450 h 14752"/>
              <a:gd name="T46" fmla="*/ 166501 w 16218"/>
              <a:gd name="T47" fmla="*/ 415496 h 14752"/>
              <a:gd name="T48" fmla="*/ 202235 w 16218"/>
              <a:gd name="T49" fmla="*/ 423831 h 14752"/>
              <a:gd name="T50" fmla="*/ 239495 w 16218"/>
              <a:gd name="T51" fmla="*/ 428402 h 14752"/>
              <a:gd name="T52" fmla="*/ 291197 w 16218"/>
              <a:gd name="T53" fmla="*/ 426132 h 14752"/>
              <a:gd name="T54" fmla="*/ 327679 w 16218"/>
              <a:gd name="T55" fmla="*/ 418544 h 14752"/>
              <a:gd name="T56" fmla="*/ 361888 w 16218"/>
              <a:gd name="T57" fmla="*/ 407130 h 14752"/>
              <a:gd name="T58" fmla="*/ 393825 w 16218"/>
              <a:gd name="T59" fmla="*/ 391953 h 14752"/>
              <a:gd name="T60" fmla="*/ 421933 w 16218"/>
              <a:gd name="T61" fmla="*/ 372951 h 14752"/>
              <a:gd name="T62" fmla="*/ 447021 w 16218"/>
              <a:gd name="T63" fmla="*/ 350155 h 14752"/>
              <a:gd name="T64" fmla="*/ 468313 w 16218"/>
              <a:gd name="T65" fmla="*/ 325088 h 14752"/>
              <a:gd name="T66" fmla="*/ 485028 w 16218"/>
              <a:gd name="T67" fmla="*/ 297751 h 14752"/>
              <a:gd name="T68" fmla="*/ 497199 w 16218"/>
              <a:gd name="T69" fmla="*/ 267367 h 14752"/>
              <a:gd name="T70" fmla="*/ 503300 w 16218"/>
              <a:gd name="T71" fmla="*/ 236235 h 14752"/>
              <a:gd name="T72" fmla="*/ 504794 w 16218"/>
              <a:gd name="T73" fmla="*/ 202803 h 14752"/>
              <a:gd name="T74" fmla="*/ 499502 w 16218"/>
              <a:gd name="T75" fmla="*/ 170926 h 14752"/>
              <a:gd name="T76" fmla="*/ 489604 w 16218"/>
              <a:gd name="T77" fmla="*/ 140541 h 14752"/>
              <a:gd name="T78" fmla="*/ 474413 w 16218"/>
              <a:gd name="T79" fmla="*/ 111680 h 14752"/>
              <a:gd name="T80" fmla="*/ 454648 w 16218"/>
              <a:gd name="T81" fmla="*/ 85836 h 14752"/>
              <a:gd name="T82" fmla="*/ 431053 w 16218"/>
              <a:gd name="T83" fmla="*/ 62293 h 14752"/>
              <a:gd name="T84" fmla="*/ 403692 w 16218"/>
              <a:gd name="T85" fmla="*/ 42545 h 14752"/>
              <a:gd name="T86" fmla="*/ 372533 w 16218"/>
              <a:gd name="T87" fmla="*/ 25844 h 14752"/>
              <a:gd name="T88" fmla="*/ 339071 w 16218"/>
              <a:gd name="T89" fmla="*/ 12938 h 14752"/>
              <a:gd name="T90" fmla="*/ 303337 w 16218"/>
              <a:gd name="T91" fmla="*/ 3825 h 14752"/>
              <a:gd name="T92" fmla="*/ 265330 w 16218"/>
              <a:gd name="T93" fmla="*/ 0 h 14752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lnTo>
                  <a:pt x="769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51" name="Google Shape;51;p3"/>
          <p:cNvSpPr txBox="1">
            <a:spLocks noGrp="1"/>
          </p:cNvSpPr>
          <p:nvPr>
            <p:ph type="ctrTitle"/>
          </p:nvPr>
        </p:nvSpPr>
        <p:spPr>
          <a:xfrm>
            <a:off x="2743200" y="1735750"/>
            <a:ext cx="5638800" cy="11598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rgbClr val="11C4E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52" name="Google Shape;52;p3"/>
          <p:cNvSpPr txBox="1">
            <a:spLocks noGrp="1"/>
          </p:cNvSpPr>
          <p:nvPr>
            <p:ph type="subTitle" idx="1"/>
          </p:nvPr>
        </p:nvSpPr>
        <p:spPr>
          <a:xfrm>
            <a:off x="2743200" y="2821004"/>
            <a:ext cx="5696100" cy="7848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11C4E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82906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 preserve="1">
  <p:cSld name="TITLE_1_1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89;p4">
            <a:extLst>
              <a:ext uri="{FF2B5EF4-FFF2-40B4-BE49-F238E27FC236}">
                <a16:creationId xmlns:a16="http://schemas.microsoft.com/office/drawing/2014/main" id="{2E8019C9-DE0F-6742-8092-9B9BD31E06B8}"/>
              </a:ext>
            </a:extLst>
          </p:cNvPr>
          <p:cNvSpPr>
            <a:spLocks/>
          </p:cNvSpPr>
          <p:nvPr/>
        </p:nvSpPr>
        <p:spPr bwMode="auto">
          <a:xfrm rot="10800000" flipH="1">
            <a:off x="-95250" y="619125"/>
            <a:ext cx="1035050" cy="895350"/>
          </a:xfrm>
          <a:custGeom>
            <a:avLst/>
            <a:gdLst>
              <a:gd name="T0" fmla="*/ 258763 w 120000"/>
              <a:gd name="T1" fmla="*/ 0 h 120000"/>
              <a:gd name="T2" fmla="*/ 0 w 120000"/>
              <a:gd name="T3" fmla="*/ 447630 h 120000"/>
              <a:gd name="T4" fmla="*/ 258763 w 120000"/>
              <a:gd name="T5" fmla="*/ 895350 h 120000"/>
              <a:gd name="T6" fmla="*/ 776288 w 120000"/>
              <a:gd name="T7" fmla="*/ 895350 h 120000"/>
              <a:gd name="T8" fmla="*/ 1035050 w 120000"/>
              <a:gd name="T9" fmla="*/ 447630 h 120000"/>
              <a:gd name="T10" fmla="*/ 776288 w 120000"/>
              <a:gd name="T11" fmla="*/ 0 h 120000"/>
              <a:gd name="T12" fmla="*/ 258763 w 120000"/>
              <a:gd name="T13" fmla="*/ 0 h 120000"/>
              <a:gd name="T14" fmla="*/ 331880 w 120000"/>
              <a:gd name="T15" fmla="*/ 126468 h 120000"/>
              <a:gd name="T16" fmla="*/ 703161 w 120000"/>
              <a:gd name="T17" fmla="*/ 126468 h 120000"/>
              <a:gd name="T18" fmla="*/ 888703 w 120000"/>
              <a:gd name="T19" fmla="*/ 447630 h 120000"/>
              <a:gd name="T20" fmla="*/ 703161 w 120000"/>
              <a:gd name="T21" fmla="*/ 768792 h 120000"/>
              <a:gd name="T22" fmla="*/ 331880 w 120000"/>
              <a:gd name="T23" fmla="*/ 768792 h 120000"/>
              <a:gd name="T24" fmla="*/ 146244 w 120000"/>
              <a:gd name="T25" fmla="*/ 447630 h 120000"/>
              <a:gd name="T26" fmla="*/ 331880 w 120000"/>
              <a:gd name="T27" fmla="*/ 126468 h 120000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 rotWithShape="0">
            <a:gsLst>
              <a:gs pos="0">
                <a:srgbClr val="3393E2"/>
              </a:gs>
              <a:gs pos="100000">
                <a:srgbClr val="00E2C7"/>
              </a:gs>
            </a:gsLst>
            <a:lin ang="696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50800" tIns="50800" rIns="50800" bIns="50800" anchor="ctr"/>
          <a:lstStyle/>
          <a:p>
            <a:endParaRPr lang="en-US"/>
          </a:p>
        </p:txBody>
      </p:sp>
      <p:sp>
        <p:nvSpPr>
          <p:cNvPr id="4" name="Google Shape;90;p4">
            <a:extLst>
              <a:ext uri="{FF2B5EF4-FFF2-40B4-BE49-F238E27FC236}">
                <a16:creationId xmlns:a16="http://schemas.microsoft.com/office/drawing/2014/main" id="{7D1E37B6-FF9B-5F4E-BDD2-8B1C76B31BC0}"/>
              </a:ext>
            </a:extLst>
          </p:cNvPr>
          <p:cNvSpPr/>
          <p:nvPr/>
        </p:nvSpPr>
        <p:spPr>
          <a:xfrm rot="5400000">
            <a:off x="499599" y="1905237"/>
            <a:ext cx="1146000" cy="1323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lIns="50800" tIns="50800" rIns="50800" bIns="508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buClr>
                <a:srgbClr val="FFFFFF"/>
              </a:buClr>
              <a:buFont typeface="Helvetica Neue" panose="02000503000000020004" pitchFamily="2" charset="0"/>
              <a:buNone/>
              <a:defRPr/>
            </a:pPr>
            <a:endParaRPr lang="en-US" altLang="en-US" sz="3200">
              <a:solidFill>
                <a:srgbClr val="FFFFFF"/>
              </a:solidFill>
              <a:latin typeface="Helvetica Neue" panose="02000503000000020004" pitchFamily="2" charset="0"/>
              <a:sym typeface="Helvetica Neue" panose="02000503000000020004" pitchFamily="2" charset="0"/>
            </a:endParaRPr>
          </a:p>
        </p:txBody>
      </p:sp>
      <p:sp>
        <p:nvSpPr>
          <p:cNvPr id="5" name="Google Shape;92;p4">
            <a:extLst>
              <a:ext uri="{FF2B5EF4-FFF2-40B4-BE49-F238E27FC236}">
                <a16:creationId xmlns:a16="http://schemas.microsoft.com/office/drawing/2014/main" id="{C909E8C6-A491-B84D-8E78-845DCE42ED21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-123825" y="2811463"/>
            <a:ext cx="819150" cy="709612"/>
          </a:xfrm>
          <a:prstGeom prst="hexagon">
            <a:avLst>
              <a:gd name="adj" fmla="val 28672"/>
              <a:gd name="vf" fmla="val 115470"/>
            </a:avLst>
          </a:prstGeom>
          <a:noFill/>
          <a:ln w="9525">
            <a:solidFill>
              <a:srgbClr val="19BBD5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6" name="Google Shape;93;p4">
            <a:extLst>
              <a:ext uri="{FF2B5EF4-FFF2-40B4-BE49-F238E27FC236}">
                <a16:creationId xmlns:a16="http://schemas.microsoft.com/office/drawing/2014/main" id="{437F65A0-FB2C-F04C-B8BC-FB560CD4F32B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638175" y="3192463"/>
            <a:ext cx="428625" cy="371475"/>
          </a:xfrm>
          <a:prstGeom prst="hexagon">
            <a:avLst>
              <a:gd name="adj" fmla="val 28643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7" name="Google Shape;94;p4">
            <a:extLst>
              <a:ext uri="{FF2B5EF4-FFF2-40B4-BE49-F238E27FC236}">
                <a16:creationId xmlns:a16="http://schemas.microsoft.com/office/drawing/2014/main" id="{A110A027-3BDB-9342-BA94-8183DA287F1D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752475" y="1201738"/>
            <a:ext cx="819150" cy="709612"/>
          </a:xfrm>
          <a:prstGeom prst="hexagon">
            <a:avLst>
              <a:gd name="adj" fmla="val 28672"/>
              <a:gd name="vf" fmla="val 115470"/>
            </a:avLst>
          </a:prstGeom>
          <a:noFill/>
          <a:ln w="76200">
            <a:solidFill>
              <a:srgbClr val="184769"/>
            </a:solidFill>
            <a:miter lim="8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8" name="Google Shape;95;p4">
            <a:extLst>
              <a:ext uri="{FF2B5EF4-FFF2-40B4-BE49-F238E27FC236}">
                <a16:creationId xmlns:a16="http://schemas.microsoft.com/office/drawing/2014/main" id="{9A9F0E7D-6A66-6944-8B8B-9FB30C5904A4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657225" y="4379913"/>
            <a:ext cx="358775" cy="311150"/>
          </a:xfrm>
          <a:prstGeom prst="hexagon">
            <a:avLst>
              <a:gd name="adj" fmla="val 28618"/>
              <a:gd name="vf" fmla="val 115470"/>
            </a:avLst>
          </a:prstGeom>
          <a:solidFill>
            <a:srgbClr val="00E1C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grpSp>
        <p:nvGrpSpPr>
          <p:cNvPr id="9" name="Google Shape;96;p4">
            <a:extLst>
              <a:ext uri="{FF2B5EF4-FFF2-40B4-BE49-F238E27FC236}">
                <a16:creationId xmlns:a16="http://schemas.microsoft.com/office/drawing/2014/main" id="{84402BD7-62E9-2946-967A-D7D9514584DC}"/>
              </a:ext>
            </a:extLst>
          </p:cNvPr>
          <p:cNvGrpSpPr>
            <a:grpSpLocks/>
          </p:cNvGrpSpPr>
          <p:nvPr/>
        </p:nvGrpSpPr>
        <p:grpSpPr bwMode="auto">
          <a:xfrm>
            <a:off x="987425" y="1393825"/>
            <a:ext cx="350838" cy="325438"/>
            <a:chOff x="5975075" y="2327500"/>
            <a:chExt cx="420100" cy="388350"/>
          </a:xfrm>
        </p:grpSpPr>
        <p:sp>
          <p:nvSpPr>
            <p:cNvPr id="10" name="Google Shape;97;p4">
              <a:extLst>
                <a:ext uri="{FF2B5EF4-FFF2-40B4-BE49-F238E27FC236}">
                  <a16:creationId xmlns:a16="http://schemas.microsoft.com/office/drawing/2014/main" id="{2CEA84DD-049E-E24B-8941-AFF17260D05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5075" y="2474650"/>
              <a:ext cx="98325" cy="220450"/>
            </a:xfrm>
            <a:custGeom>
              <a:avLst/>
              <a:gdLst>
                <a:gd name="T0" fmla="*/ 60450 w 3933"/>
                <a:gd name="T1" fmla="*/ 25050 h 8818"/>
                <a:gd name="T2" fmla="*/ 64125 w 3933"/>
                <a:gd name="T3" fmla="*/ 25675 h 8818"/>
                <a:gd name="T4" fmla="*/ 67175 w 3933"/>
                <a:gd name="T5" fmla="*/ 26875 h 8818"/>
                <a:gd name="T6" fmla="*/ 70225 w 3933"/>
                <a:gd name="T7" fmla="*/ 28100 h 8818"/>
                <a:gd name="T8" fmla="*/ 72675 w 3933"/>
                <a:gd name="T9" fmla="*/ 30550 h 8818"/>
                <a:gd name="T10" fmla="*/ 75125 w 3933"/>
                <a:gd name="T11" fmla="*/ 33000 h 8818"/>
                <a:gd name="T12" fmla="*/ 76950 w 3933"/>
                <a:gd name="T13" fmla="*/ 36050 h 8818"/>
                <a:gd name="T14" fmla="*/ 77550 w 3933"/>
                <a:gd name="T15" fmla="*/ 39100 h 8818"/>
                <a:gd name="T16" fmla="*/ 78175 w 3933"/>
                <a:gd name="T17" fmla="*/ 42750 h 8818"/>
                <a:gd name="T18" fmla="*/ 77550 w 3933"/>
                <a:gd name="T19" fmla="*/ 46425 h 8818"/>
                <a:gd name="T20" fmla="*/ 76950 w 3933"/>
                <a:gd name="T21" fmla="*/ 49475 h 8818"/>
                <a:gd name="T22" fmla="*/ 75125 w 3933"/>
                <a:gd name="T23" fmla="*/ 52525 h 8818"/>
                <a:gd name="T24" fmla="*/ 72675 w 3933"/>
                <a:gd name="T25" fmla="*/ 55575 h 8818"/>
                <a:gd name="T26" fmla="*/ 70225 w 3933"/>
                <a:gd name="T27" fmla="*/ 57425 h 8818"/>
                <a:gd name="T28" fmla="*/ 67175 w 3933"/>
                <a:gd name="T29" fmla="*/ 59250 h 8818"/>
                <a:gd name="T30" fmla="*/ 64125 w 3933"/>
                <a:gd name="T31" fmla="*/ 59850 h 8818"/>
                <a:gd name="T32" fmla="*/ 60450 w 3933"/>
                <a:gd name="T33" fmla="*/ 60475 h 8818"/>
                <a:gd name="T34" fmla="*/ 56800 w 3933"/>
                <a:gd name="T35" fmla="*/ 59850 h 8818"/>
                <a:gd name="T36" fmla="*/ 53750 w 3933"/>
                <a:gd name="T37" fmla="*/ 59250 h 8818"/>
                <a:gd name="T38" fmla="*/ 50700 w 3933"/>
                <a:gd name="T39" fmla="*/ 57425 h 8818"/>
                <a:gd name="T40" fmla="*/ 48250 w 3933"/>
                <a:gd name="T41" fmla="*/ 55575 h 8818"/>
                <a:gd name="T42" fmla="*/ 45800 w 3933"/>
                <a:gd name="T43" fmla="*/ 52525 h 8818"/>
                <a:gd name="T44" fmla="*/ 43975 w 3933"/>
                <a:gd name="T45" fmla="*/ 49475 h 8818"/>
                <a:gd name="T46" fmla="*/ 43375 w 3933"/>
                <a:gd name="T47" fmla="*/ 46425 h 8818"/>
                <a:gd name="T48" fmla="*/ 42750 w 3933"/>
                <a:gd name="T49" fmla="*/ 42750 h 8818"/>
                <a:gd name="T50" fmla="*/ 43375 w 3933"/>
                <a:gd name="T51" fmla="*/ 39100 h 8818"/>
                <a:gd name="T52" fmla="*/ 43975 w 3933"/>
                <a:gd name="T53" fmla="*/ 36050 h 8818"/>
                <a:gd name="T54" fmla="*/ 45800 w 3933"/>
                <a:gd name="T55" fmla="*/ 33000 h 8818"/>
                <a:gd name="T56" fmla="*/ 48250 w 3933"/>
                <a:gd name="T57" fmla="*/ 30550 h 8818"/>
                <a:gd name="T58" fmla="*/ 50700 w 3933"/>
                <a:gd name="T59" fmla="*/ 28100 h 8818"/>
                <a:gd name="T60" fmla="*/ 53750 w 3933"/>
                <a:gd name="T61" fmla="*/ 26875 h 8818"/>
                <a:gd name="T62" fmla="*/ 56800 w 3933"/>
                <a:gd name="T63" fmla="*/ 25675 h 8818"/>
                <a:gd name="T64" fmla="*/ 60450 w 3933"/>
                <a:gd name="T65" fmla="*/ 25050 h 8818"/>
                <a:gd name="T66" fmla="*/ 25 w 3933"/>
                <a:gd name="T67" fmla="*/ 25 h 8818"/>
                <a:gd name="T68" fmla="*/ 25 w 3933"/>
                <a:gd name="T69" fmla="*/ 220425 h 8818"/>
                <a:gd name="T70" fmla="*/ 98325 w 3933"/>
                <a:gd name="T71" fmla="*/ 220425 h 8818"/>
                <a:gd name="T72" fmla="*/ 98325 w 3933"/>
                <a:gd name="T73" fmla="*/ 25 h 8818"/>
                <a:gd name="T74" fmla="*/ 25 w 3933"/>
                <a:gd name="T75" fmla="*/ 25 h 8818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" name="Google Shape;98;p4">
              <a:extLst>
                <a:ext uri="{FF2B5EF4-FFF2-40B4-BE49-F238E27FC236}">
                  <a16:creationId xmlns:a16="http://schemas.microsoft.com/office/drawing/2014/main" id="{BD730A36-64D8-D846-9D6A-6E39A2ADD61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8025" y="2327500"/>
              <a:ext cx="307150" cy="388350"/>
            </a:xfrm>
            <a:custGeom>
              <a:avLst/>
              <a:gdLst>
                <a:gd name="T0" fmla="*/ 149000 w 12286"/>
                <a:gd name="T1" fmla="*/ 625 h 15534"/>
                <a:gd name="T2" fmla="*/ 138000 w 12286"/>
                <a:gd name="T3" fmla="*/ 3675 h 15534"/>
                <a:gd name="T4" fmla="*/ 124575 w 12286"/>
                <a:gd name="T5" fmla="*/ 36650 h 15534"/>
                <a:gd name="T6" fmla="*/ 114800 w 12286"/>
                <a:gd name="T7" fmla="*/ 63525 h 15534"/>
                <a:gd name="T8" fmla="*/ 105050 w 12286"/>
                <a:gd name="T9" fmla="*/ 84900 h 15534"/>
                <a:gd name="T10" fmla="*/ 97100 w 12286"/>
                <a:gd name="T11" fmla="*/ 98325 h 15534"/>
                <a:gd name="T12" fmla="*/ 83050 w 12286"/>
                <a:gd name="T13" fmla="*/ 112375 h 15534"/>
                <a:gd name="T14" fmla="*/ 36050 w 12286"/>
                <a:gd name="T15" fmla="*/ 155725 h 15534"/>
                <a:gd name="T16" fmla="*/ 25 w 12286"/>
                <a:gd name="T17" fmla="*/ 335825 h 15534"/>
                <a:gd name="T18" fmla="*/ 50100 w 12286"/>
                <a:gd name="T19" fmla="*/ 341950 h 15534"/>
                <a:gd name="T20" fmla="*/ 89175 w 12286"/>
                <a:gd name="T21" fmla="*/ 357825 h 15534"/>
                <a:gd name="T22" fmla="*/ 139850 w 12286"/>
                <a:gd name="T23" fmla="*/ 374925 h 15534"/>
                <a:gd name="T24" fmla="*/ 166700 w 12286"/>
                <a:gd name="T25" fmla="*/ 381625 h 15534"/>
                <a:gd name="T26" fmla="*/ 192350 w 12286"/>
                <a:gd name="T27" fmla="*/ 386525 h 15534"/>
                <a:gd name="T28" fmla="*/ 215550 w 12286"/>
                <a:gd name="T29" fmla="*/ 388350 h 15534"/>
                <a:gd name="T30" fmla="*/ 245475 w 12286"/>
                <a:gd name="T31" fmla="*/ 387725 h 15534"/>
                <a:gd name="T32" fmla="*/ 263800 w 12286"/>
                <a:gd name="T33" fmla="*/ 384075 h 15534"/>
                <a:gd name="T34" fmla="*/ 271125 w 12286"/>
                <a:gd name="T35" fmla="*/ 381625 h 15534"/>
                <a:gd name="T36" fmla="*/ 276600 w 12286"/>
                <a:gd name="T37" fmla="*/ 377350 h 15534"/>
                <a:gd name="T38" fmla="*/ 279050 w 12286"/>
                <a:gd name="T39" fmla="*/ 371850 h 15534"/>
                <a:gd name="T40" fmla="*/ 280275 w 12286"/>
                <a:gd name="T41" fmla="*/ 349875 h 15534"/>
                <a:gd name="T42" fmla="*/ 276600 w 12286"/>
                <a:gd name="T43" fmla="*/ 342550 h 15534"/>
                <a:gd name="T44" fmla="*/ 276000 w 12286"/>
                <a:gd name="T45" fmla="*/ 338900 h 15534"/>
                <a:gd name="T46" fmla="*/ 282100 w 12286"/>
                <a:gd name="T47" fmla="*/ 336450 h 15534"/>
                <a:gd name="T48" fmla="*/ 286375 w 12286"/>
                <a:gd name="T49" fmla="*/ 331575 h 15534"/>
                <a:gd name="T50" fmla="*/ 289425 w 12286"/>
                <a:gd name="T51" fmla="*/ 324850 h 15534"/>
                <a:gd name="T52" fmla="*/ 291875 w 12286"/>
                <a:gd name="T53" fmla="*/ 299825 h 15534"/>
                <a:gd name="T54" fmla="*/ 291875 w 12286"/>
                <a:gd name="T55" fmla="*/ 294325 h 15534"/>
                <a:gd name="T56" fmla="*/ 290050 w 12286"/>
                <a:gd name="T57" fmla="*/ 288825 h 15534"/>
                <a:gd name="T58" fmla="*/ 285150 w 12286"/>
                <a:gd name="T59" fmla="*/ 282725 h 15534"/>
                <a:gd name="T60" fmla="*/ 286375 w 12286"/>
                <a:gd name="T61" fmla="*/ 280275 h 15534"/>
                <a:gd name="T62" fmla="*/ 291275 w 12286"/>
                <a:gd name="T63" fmla="*/ 277225 h 15534"/>
                <a:gd name="T64" fmla="*/ 295550 w 12286"/>
                <a:gd name="T65" fmla="*/ 272325 h 15534"/>
                <a:gd name="T66" fmla="*/ 297975 w 12286"/>
                <a:gd name="T67" fmla="*/ 266850 h 15534"/>
                <a:gd name="T68" fmla="*/ 300425 w 12286"/>
                <a:gd name="T69" fmla="*/ 241800 h 15534"/>
                <a:gd name="T70" fmla="*/ 300425 w 12286"/>
                <a:gd name="T71" fmla="*/ 235700 h 15534"/>
                <a:gd name="T72" fmla="*/ 298600 w 12286"/>
                <a:gd name="T73" fmla="*/ 230200 h 15534"/>
                <a:gd name="T74" fmla="*/ 295550 w 12286"/>
                <a:gd name="T75" fmla="*/ 225925 h 15534"/>
                <a:gd name="T76" fmla="*/ 291275 w 12286"/>
                <a:gd name="T77" fmla="*/ 222275 h 15534"/>
                <a:gd name="T78" fmla="*/ 296150 w 12286"/>
                <a:gd name="T79" fmla="*/ 219825 h 15534"/>
                <a:gd name="T80" fmla="*/ 300425 w 12286"/>
                <a:gd name="T81" fmla="*/ 216175 h 15534"/>
                <a:gd name="T82" fmla="*/ 303475 w 12286"/>
                <a:gd name="T83" fmla="*/ 211275 h 15534"/>
                <a:gd name="T84" fmla="*/ 304700 w 12286"/>
                <a:gd name="T85" fmla="*/ 205175 h 15534"/>
                <a:gd name="T86" fmla="*/ 306525 w 12286"/>
                <a:gd name="T87" fmla="*/ 180150 h 15534"/>
                <a:gd name="T88" fmla="*/ 304700 w 12286"/>
                <a:gd name="T89" fmla="*/ 174650 h 15534"/>
                <a:gd name="T90" fmla="*/ 301650 w 12286"/>
                <a:gd name="T91" fmla="*/ 169750 h 15534"/>
                <a:gd name="T92" fmla="*/ 293700 w 12286"/>
                <a:gd name="T93" fmla="*/ 164275 h 15534"/>
                <a:gd name="T94" fmla="*/ 280275 w 12286"/>
                <a:gd name="T95" fmla="*/ 158775 h 15534"/>
                <a:gd name="T96" fmla="*/ 264400 w 12286"/>
                <a:gd name="T97" fmla="*/ 155725 h 15534"/>
                <a:gd name="T98" fmla="*/ 221050 w 12286"/>
                <a:gd name="T99" fmla="*/ 150825 h 15534"/>
                <a:gd name="T100" fmla="*/ 158150 w 12286"/>
                <a:gd name="T101" fmla="*/ 147175 h 15534"/>
                <a:gd name="T102" fmla="*/ 166100 w 12286"/>
                <a:gd name="T103" fmla="*/ 131300 h 15534"/>
                <a:gd name="T104" fmla="*/ 172200 w 12286"/>
                <a:gd name="T105" fmla="*/ 112375 h 15534"/>
                <a:gd name="T106" fmla="*/ 177075 w 12286"/>
                <a:gd name="T107" fmla="*/ 92225 h 15534"/>
                <a:gd name="T108" fmla="*/ 181350 w 12286"/>
                <a:gd name="T109" fmla="*/ 53750 h 15534"/>
                <a:gd name="T110" fmla="*/ 182575 w 12286"/>
                <a:gd name="T111" fmla="*/ 24450 h 15534"/>
                <a:gd name="T112" fmla="*/ 180750 w 12286"/>
                <a:gd name="T113" fmla="*/ 15275 h 15534"/>
                <a:gd name="T114" fmla="*/ 175875 w 12286"/>
                <a:gd name="T115" fmla="*/ 7950 h 15534"/>
                <a:gd name="T116" fmla="*/ 167925 w 12286"/>
                <a:gd name="T117" fmla="*/ 2450 h 15534"/>
                <a:gd name="T118" fmla="*/ 158150 w 12286"/>
                <a:gd name="T119" fmla="*/ 25 h 15534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2" name="Google Shape;99;p4">
            <a:extLst>
              <a:ext uri="{FF2B5EF4-FFF2-40B4-BE49-F238E27FC236}">
                <a16:creationId xmlns:a16="http://schemas.microsoft.com/office/drawing/2014/main" id="{06190CE0-1EEB-1E41-BC9A-E82C8A411F0E}"/>
              </a:ext>
            </a:extLst>
          </p:cNvPr>
          <p:cNvSpPr>
            <a:spLocks/>
          </p:cNvSpPr>
          <p:nvPr/>
        </p:nvSpPr>
        <p:spPr bwMode="auto">
          <a:xfrm>
            <a:off x="203200" y="3022600"/>
            <a:ext cx="166688" cy="287338"/>
          </a:xfrm>
          <a:custGeom>
            <a:avLst/>
            <a:gdLst>
              <a:gd name="T0" fmla="*/ 90197 w 11870"/>
              <a:gd name="T1" fmla="*/ 14000 h 20565"/>
              <a:gd name="T2" fmla="*/ 92261 w 11870"/>
              <a:gd name="T3" fmla="*/ 16040 h 20565"/>
              <a:gd name="T4" fmla="*/ 92261 w 11870"/>
              <a:gd name="T5" fmla="*/ 19114 h 20565"/>
              <a:gd name="T6" fmla="*/ 90197 w 11870"/>
              <a:gd name="T7" fmla="*/ 21168 h 20565"/>
              <a:gd name="T8" fmla="*/ 78204 w 11870"/>
              <a:gd name="T9" fmla="*/ 21503 h 20565"/>
              <a:gd name="T10" fmla="*/ 75452 w 11870"/>
              <a:gd name="T11" fmla="*/ 20483 h 20565"/>
              <a:gd name="T12" fmla="*/ 74090 w 11870"/>
              <a:gd name="T13" fmla="*/ 17745 h 20565"/>
              <a:gd name="T14" fmla="*/ 75452 w 11870"/>
              <a:gd name="T15" fmla="*/ 15020 h 20565"/>
              <a:gd name="T16" fmla="*/ 78204 w 11870"/>
              <a:gd name="T17" fmla="*/ 13651 h 20565"/>
              <a:gd name="T18" fmla="*/ 148503 w 11870"/>
              <a:gd name="T19" fmla="*/ 35839 h 20565"/>
              <a:gd name="T20" fmla="*/ 18185 w 11870"/>
              <a:gd name="T21" fmla="*/ 233419 h 20565"/>
              <a:gd name="T22" fmla="*/ 148503 w 11870"/>
              <a:gd name="T23" fmla="*/ 35839 h 20565"/>
              <a:gd name="T24" fmla="*/ 85745 w 11870"/>
              <a:gd name="T25" fmla="*/ 248775 h 20565"/>
              <a:gd name="T26" fmla="*/ 90197 w 11870"/>
              <a:gd name="T27" fmla="*/ 250479 h 20565"/>
              <a:gd name="T28" fmla="*/ 93286 w 11870"/>
              <a:gd name="T29" fmla="*/ 253553 h 20565"/>
              <a:gd name="T30" fmla="*/ 95000 w 11870"/>
              <a:gd name="T31" fmla="*/ 257982 h 20565"/>
              <a:gd name="T32" fmla="*/ 95000 w 11870"/>
              <a:gd name="T33" fmla="*/ 262761 h 20565"/>
              <a:gd name="T34" fmla="*/ 93286 w 11870"/>
              <a:gd name="T35" fmla="*/ 267204 h 20565"/>
              <a:gd name="T36" fmla="*/ 90197 w 11870"/>
              <a:gd name="T37" fmla="*/ 270264 h 20565"/>
              <a:gd name="T38" fmla="*/ 85745 w 11870"/>
              <a:gd name="T39" fmla="*/ 271969 h 20565"/>
              <a:gd name="T40" fmla="*/ 80943 w 11870"/>
              <a:gd name="T41" fmla="*/ 271969 h 20565"/>
              <a:gd name="T42" fmla="*/ 76477 w 11870"/>
              <a:gd name="T43" fmla="*/ 270264 h 20565"/>
              <a:gd name="T44" fmla="*/ 73402 w 11870"/>
              <a:gd name="T45" fmla="*/ 267204 h 20565"/>
              <a:gd name="T46" fmla="*/ 71688 w 11870"/>
              <a:gd name="T47" fmla="*/ 262761 h 20565"/>
              <a:gd name="T48" fmla="*/ 71688 w 11870"/>
              <a:gd name="T49" fmla="*/ 257982 h 20565"/>
              <a:gd name="T50" fmla="*/ 73402 w 11870"/>
              <a:gd name="T51" fmla="*/ 253553 h 20565"/>
              <a:gd name="T52" fmla="*/ 76477 w 11870"/>
              <a:gd name="T53" fmla="*/ 250479 h 20565"/>
              <a:gd name="T54" fmla="*/ 80943 w 11870"/>
              <a:gd name="T55" fmla="*/ 248775 h 20565"/>
              <a:gd name="T56" fmla="*/ 18185 w 11870"/>
              <a:gd name="T57" fmla="*/ 0 h 20565"/>
              <a:gd name="T58" fmla="*/ 10981 w 11870"/>
              <a:gd name="T59" fmla="*/ 1369 h 20565"/>
              <a:gd name="T60" fmla="*/ 5140 w 11870"/>
              <a:gd name="T61" fmla="*/ 5128 h 20565"/>
              <a:gd name="T62" fmla="*/ 1376 w 11870"/>
              <a:gd name="T63" fmla="*/ 10926 h 20565"/>
              <a:gd name="T64" fmla="*/ 0 w 11870"/>
              <a:gd name="T65" fmla="*/ 18094 h 20565"/>
              <a:gd name="T66" fmla="*/ 351 w 11870"/>
              <a:gd name="T67" fmla="*/ 273003 h 20565"/>
              <a:gd name="T68" fmla="*/ 3089 w 11870"/>
              <a:gd name="T69" fmla="*/ 279486 h 20565"/>
              <a:gd name="T70" fmla="*/ 7892 w 11870"/>
              <a:gd name="T71" fmla="*/ 284264 h 20565"/>
              <a:gd name="T72" fmla="*/ 14408 w 11870"/>
              <a:gd name="T73" fmla="*/ 286989 h 20565"/>
              <a:gd name="T74" fmla="*/ 148503 w 11870"/>
              <a:gd name="T75" fmla="*/ 287338 h 20565"/>
              <a:gd name="T76" fmla="*/ 155707 w 11870"/>
              <a:gd name="T77" fmla="*/ 285969 h 20565"/>
              <a:gd name="T78" fmla="*/ 161534 w 11870"/>
              <a:gd name="T79" fmla="*/ 282210 h 20565"/>
              <a:gd name="T80" fmla="*/ 165312 w 11870"/>
              <a:gd name="T81" fmla="*/ 276412 h 20565"/>
              <a:gd name="T82" fmla="*/ 166688 w 11870"/>
              <a:gd name="T83" fmla="*/ 269244 h 20565"/>
              <a:gd name="T84" fmla="*/ 166337 w 11870"/>
              <a:gd name="T85" fmla="*/ 14335 h 20565"/>
              <a:gd name="T86" fmla="*/ 163599 w 11870"/>
              <a:gd name="T87" fmla="*/ 7852 h 20565"/>
              <a:gd name="T88" fmla="*/ 158796 w 11870"/>
              <a:gd name="T89" fmla="*/ 3074 h 20565"/>
              <a:gd name="T90" fmla="*/ 152280 w 11870"/>
              <a:gd name="T91" fmla="*/ 349 h 20565"/>
              <a:gd name="T92" fmla="*/ 18185 w 11870"/>
              <a:gd name="T93" fmla="*/ 0 h 20565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lnTo>
                  <a:pt x="6301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lnTo>
                  <a:pt x="1057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lnTo>
                  <a:pt x="129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13" name="Google Shape;100;p4">
            <a:extLst>
              <a:ext uri="{FF2B5EF4-FFF2-40B4-BE49-F238E27FC236}">
                <a16:creationId xmlns:a16="http://schemas.microsoft.com/office/drawing/2014/main" id="{D2D61DDA-D5C9-F74C-BAD7-E2987A861F57}"/>
              </a:ext>
            </a:extLst>
          </p:cNvPr>
          <p:cNvGrpSpPr>
            <a:grpSpLocks/>
          </p:cNvGrpSpPr>
          <p:nvPr/>
        </p:nvGrpSpPr>
        <p:grpSpPr bwMode="auto">
          <a:xfrm>
            <a:off x="295275" y="877888"/>
            <a:ext cx="247650" cy="392112"/>
            <a:chOff x="6718575" y="2318625"/>
            <a:chExt cx="256950" cy="407375"/>
          </a:xfrm>
        </p:grpSpPr>
        <p:sp>
          <p:nvSpPr>
            <p:cNvPr id="14" name="Google Shape;101;p4">
              <a:extLst>
                <a:ext uri="{FF2B5EF4-FFF2-40B4-BE49-F238E27FC236}">
                  <a16:creationId xmlns:a16="http://schemas.microsoft.com/office/drawing/2014/main" id="{EB3E2D28-89D3-354F-A7C3-FF3516E77AA0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73600"/>
              <a:ext cx="102300" cy="22550"/>
            </a:xfrm>
            <a:custGeom>
              <a:avLst/>
              <a:gdLst>
                <a:gd name="T0" fmla="*/ 102300 w 4092"/>
                <a:gd name="T1" fmla="*/ 22550 h 902"/>
                <a:gd name="T2" fmla="*/ 102300 w 4092"/>
                <a:gd name="T3" fmla="*/ 25 h 902"/>
                <a:gd name="T4" fmla="*/ 0 w 4092"/>
                <a:gd name="T5" fmla="*/ 25 h 902"/>
                <a:gd name="T6" fmla="*/ 0 w 4092"/>
                <a:gd name="T7" fmla="*/ 22550 h 902"/>
                <a:gd name="T8" fmla="*/ 102300 w 4092"/>
                <a:gd name="T9" fmla="*/ 22550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" name="Google Shape;102;p4">
              <a:extLst>
                <a:ext uri="{FF2B5EF4-FFF2-40B4-BE49-F238E27FC236}">
                  <a16:creationId xmlns:a16="http://schemas.microsoft.com/office/drawing/2014/main" id="{CB75F2F0-68DE-874A-B1D3-3B90409B5621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50475"/>
              <a:ext cx="102300" cy="22550"/>
            </a:xfrm>
            <a:custGeom>
              <a:avLst/>
              <a:gdLst>
                <a:gd name="T0" fmla="*/ 102300 w 4092"/>
                <a:gd name="T1" fmla="*/ 22525 h 902"/>
                <a:gd name="T2" fmla="*/ 102300 w 4092"/>
                <a:gd name="T3" fmla="*/ 0 h 902"/>
                <a:gd name="T4" fmla="*/ 0 w 4092"/>
                <a:gd name="T5" fmla="*/ 0 h 902"/>
                <a:gd name="T6" fmla="*/ 0 w 4092"/>
                <a:gd name="T7" fmla="*/ 22525 h 902"/>
                <a:gd name="T8" fmla="*/ 102300 w 4092"/>
                <a:gd name="T9" fmla="*/ 22525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103;p4">
              <a:extLst>
                <a:ext uri="{FF2B5EF4-FFF2-40B4-BE49-F238E27FC236}">
                  <a16:creationId xmlns:a16="http://schemas.microsoft.com/office/drawing/2014/main" id="{73419E0A-6717-914B-B8C5-187B04718022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96125"/>
              <a:ext cx="102300" cy="29875"/>
            </a:xfrm>
            <a:custGeom>
              <a:avLst/>
              <a:gdLst>
                <a:gd name="T0" fmla="*/ 0 w 4092"/>
                <a:gd name="T1" fmla="*/ 25 h 1195"/>
                <a:gd name="T2" fmla="*/ 0 w 4092"/>
                <a:gd name="T3" fmla="*/ 4275 h 1195"/>
                <a:gd name="T4" fmla="*/ 0 w 4092"/>
                <a:gd name="T5" fmla="*/ 4275 h 1195"/>
                <a:gd name="T6" fmla="*/ 600 w 4092"/>
                <a:gd name="T7" fmla="*/ 7950 h 1195"/>
                <a:gd name="T8" fmla="*/ 2450 w 4092"/>
                <a:gd name="T9" fmla="*/ 11600 h 1195"/>
                <a:gd name="T10" fmla="*/ 4875 w 4092"/>
                <a:gd name="T11" fmla="*/ 14625 h 1195"/>
                <a:gd name="T12" fmla="*/ 8525 w 4092"/>
                <a:gd name="T13" fmla="*/ 16475 h 1195"/>
                <a:gd name="T14" fmla="*/ 46875 w 4092"/>
                <a:gd name="T15" fmla="*/ 29250 h 1195"/>
                <a:gd name="T16" fmla="*/ 46875 w 4092"/>
                <a:gd name="T17" fmla="*/ 29250 h 1195"/>
                <a:gd name="T18" fmla="*/ 51150 w 4092"/>
                <a:gd name="T19" fmla="*/ 29850 h 1195"/>
                <a:gd name="T20" fmla="*/ 51150 w 4092"/>
                <a:gd name="T21" fmla="*/ 29850 h 1195"/>
                <a:gd name="T22" fmla="*/ 55400 w 4092"/>
                <a:gd name="T23" fmla="*/ 29250 h 1195"/>
                <a:gd name="T24" fmla="*/ 93775 w 4092"/>
                <a:gd name="T25" fmla="*/ 16475 h 1195"/>
                <a:gd name="T26" fmla="*/ 93775 w 4092"/>
                <a:gd name="T27" fmla="*/ 16475 h 1195"/>
                <a:gd name="T28" fmla="*/ 97425 w 4092"/>
                <a:gd name="T29" fmla="*/ 14625 h 1195"/>
                <a:gd name="T30" fmla="*/ 99850 w 4092"/>
                <a:gd name="T31" fmla="*/ 11600 h 1195"/>
                <a:gd name="T32" fmla="*/ 101675 w 4092"/>
                <a:gd name="T33" fmla="*/ 7950 h 1195"/>
                <a:gd name="T34" fmla="*/ 102300 w 4092"/>
                <a:gd name="T35" fmla="*/ 4275 h 1195"/>
                <a:gd name="T36" fmla="*/ 102300 w 4092"/>
                <a:gd name="T37" fmla="*/ 25 h 1195"/>
                <a:gd name="T38" fmla="*/ 0 w 4092"/>
                <a:gd name="T39" fmla="*/ 25 h 119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104;p4">
              <a:extLst>
                <a:ext uri="{FF2B5EF4-FFF2-40B4-BE49-F238E27FC236}">
                  <a16:creationId xmlns:a16="http://schemas.microsoft.com/office/drawing/2014/main" id="{C2C07200-9F06-A14C-AFBD-6B881D45C3B9}"/>
                </a:ext>
              </a:extLst>
            </p:cNvPr>
            <p:cNvSpPr>
              <a:spLocks/>
            </p:cNvSpPr>
            <p:nvPr/>
          </p:nvSpPr>
          <p:spPr bwMode="auto">
            <a:xfrm>
              <a:off x="6784925" y="2459275"/>
              <a:ext cx="35350" cy="166875"/>
            </a:xfrm>
            <a:custGeom>
              <a:avLst/>
              <a:gdLst>
                <a:gd name="T0" fmla="*/ 35325 w 1414"/>
                <a:gd name="T1" fmla="*/ 166850 h 6675"/>
                <a:gd name="T2" fmla="*/ 35325 w 1414"/>
                <a:gd name="T3" fmla="*/ 166850 h 6675"/>
                <a:gd name="T4" fmla="*/ 14625 w 1414"/>
                <a:gd name="T5" fmla="*/ 71250 h 6675"/>
                <a:gd name="T6" fmla="*/ 25 w 1414"/>
                <a:gd name="T7" fmla="*/ 25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105;p4">
              <a:extLst>
                <a:ext uri="{FF2B5EF4-FFF2-40B4-BE49-F238E27FC236}">
                  <a16:creationId xmlns:a16="http://schemas.microsoft.com/office/drawing/2014/main" id="{3D9B6E77-2BF5-C642-9E89-F3A0EF30ED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8575" y="2318625"/>
              <a:ext cx="256950" cy="307525"/>
            </a:xfrm>
            <a:custGeom>
              <a:avLst/>
              <a:gdLst>
                <a:gd name="T0" fmla="*/ 179625 w 10278"/>
                <a:gd name="T1" fmla="*/ 307500 h 12301"/>
                <a:gd name="T2" fmla="*/ 186925 w 10278"/>
                <a:gd name="T3" fmla="*/ 281325 h 12301"/>
                <a:gd name="T4" fmla="*/ 197275 w 10278"/>
                <a:gd name="T5" fmla="*/ 258175 h 12301"/>
                <a:gd name="T6" fmla="*/ 209450 w 10278"/>
                <a:gd name="T7" fmla="*/ 237475 h 12301"/>
                <a:gd name="T8" fmla="*/ 229550 w 10278"/>
                <a:gd name="T9" fmla="*/ 208250 h 12301"/>
                <a:gd name="T10" fmla="*/ 241125 w 10278"/>
                <a:gd name="T11" fmla="*/ 188775 h 12301"/>
                <a:gd name="T12" fmla="*/ 250850 w 10278"/>
                <a:gd name="T13" fmla="*/ 166850 h 12301"/>
                <a:gd name="T14" fmla="*/ 255725 w 10278"/>
                <a:gd name="T15" fmla="*/ 141900 h 12301"/>
                <a:gd name="T16" fmla="*/ 256950 w 10278"/>
                <a:gd name="T17" fmla="*/ 128500 h 12301"/>
                <a:gd name="T18" fmla="*/ 255725 w 10278"/>
                <a:gd name="T19" fmla="*/ 115100 h 12301"/>
                <a:gd name="T20" fmla="*/ 250850 w 10278"/>
                <a:gd name="T21" fmla="*/ 90125 h 12301"/>
                <a:gd name="T22" fmla="*/ 241125 w 10278"/>
                <a:gd name="T23" fmla="*/ 67000 h 12301"/>
                <a:gd name="T24" fmla="*/ 227100 w 10278"/>
                <a:gd name="T25" fmla="*/ 46900 h 12301"/>
                <a:gd name="T26" fmla="*/ 210050 w 10278"/>
                <a:gd name="T27" fmla="*/ 29250 h 12301"/>
                <a:gd name="T28" fmla="*/ 189350 w 10278"/>
                <a:gd name="T29" fmla="*/ 15850 h 12301"/>
                <a:gd name="T30" fmla="*/ 166825 w 10278"/>
                <a:gd name="T31" fmla="*/ 6100 h 12301"/>
                <a:gd name="T32" fmla="*/ 141875 w 10278"/>
                <a:gd name="T33" fmla="*/ 625 h 12301"/>
                <a:gd name="T34" fmla="*/ 128475 w 10278"/>
                <a:gd name="T35" fmla="*/ 25 h 12301"/>
                <a:gd name="T36" fmla="*/ 102900 w 10278"/>
                <a:gd name="T37" fmla="*/ 2450 h 12301"/>
                <a:gd name="T38" fmla="*/ 78550 w 10278"/>
                <a:gd name="T39" fmla="*/ 10375 h 12301"/>
                <a:gd name="T40" fmla="*/ 56625 w 10278"/>
                <a:gd name="T41" fmla="*/ 21950 h 12301"/>
                <a:gd name="T42" fmla="*/ 37750 w 10278"/>
                <a:gd name="T43" fmla="*/ 37775 h 12301"/>
                <a:gd name="T44" fmla="*/ 21925 w 10278"/>
                <a:gd name="T45" fmla="*/ 56650 h 12301"/>
                <a:gd name="T46" fmla="*/ 10350 w 10278"/>
                <a:gd name="T47" fmla="*/ 78575 h 12301"/>
                <a:gd name="T48" fmla="*/ 3050 w 10278"/>
                <a:gd name="T49" fmla="*/ 102325 h 12301"/>
                <a:gd name="T50" fmla="*/ 0 w 10278"/>
                <a:gd name="T51" fmla="*/ 128500 h 12301"/>
                <a:gd name="T52" fmla="*/ 600 w 10278"/>
                <a:gd name="T53" fmla="*/ 135200 h 12301"/>
                <a:gd name="T54" fmla="*/ 3050 w 10278"/>
                <a:gd name="T55" fmla="*/ 154675 h 12301"/>
                <a:gd name="T56" fmla="*/ 10350 w 10278"/>
                <a:gd name="T57" fmla="*/ 177825 h 12301"/>
                <a:gd name="T58" fmla="*/ 21300 w 10278"/>
                <a:gd name="T59" fmla="*/ 198525 h 12301"/>
                <a:gd name="T60" fmla="*/ 34100 w 10278"/>
                <a:gd name="T61" fmla="*/ 218000 h 12301"/>
                <a:gd name="T62" fmla="*/ 53575 w 10278"/>
                <a:gd name="T63" fmla="*/ 247825 h 12301"/>
                <a:gd name="T64" fmla="*/ 65150 w 10278"/>
                <a:gd name="T65" fmla="*/ 269150 h 12301"/>
                <a:gd name="T66" fmla="*/ 74275 w 10278"/>
                <a:gd name="T67" fmla="*/ 294100 h 12301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106;p4">
              <a:extLst>
                <a:ext uri="{FF2B5EF4-FFF2-40B4-BE49-F238E27FC236}">
                  <a16:creationId xmlns:a16="http://schemas.microsoft.com/office/drawing/2014/main" id="{7DE06728-8817-C443-A22F-F031555971D1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3825" y="2459275"/>
              <a:ext cx="35350" cy="166875"/>
            </a:xfrm>
            <a:custGeom>
              <a:avLst/>
              <a:gdLst>
                <a:gd name="T0" fmla="*/ 35325 w 1414"/>
                <a:gd name="T1" fmla="*/ 25 h 6675"/>
                <a:gd name="T2" fmla="*/ 35325 w 1414"/>
                <a:gd name="T3" fmla="*/ 25 h 6675"/>
                <a:gd name="T4" fmla="*/ 20725 w 1414"/>
                <a:gd name="T5" fmla="*/ 71250 h 6675"/>
                <a:gd name="T6" fmla="*/ 25 w 1414"/>
                <a:gd name="T7" fmla="*/ 166850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107;p4">
              <a:extLst>
                <a:ext uri="{FF2B5EF4-FFF2-40B4-BE49-F238E27FC236}">
                  <a16:creationId xmlns:a16="http://schemas.microsoft.com/office/drawing/2014/main" id="{516CDA08-B330-CA43-81CB-CE4D13138D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1975" y="2453200"/>
              <a:ext cx="90150" cy="19500"/>
            </a:xfrm>
            <a:custGeom>
              <a:avLst/>
              <a:gdLst>
                <a:gd name="T0" fmla="*/ 25 w 3606"/>
                <a:gd name="T1" fmla="*/ 1825 h 780"/>
                <a:gd name="T2" fmla="*/ 20725 w 3606"/>
                <a:gd name="T3" fmla="*/ 19500 h 780"/>
                <a:gd name="T4" fmla="*/ 41425 w 3606"/>
                <a:gd name="T5" fmla="*/ 1825 h 780"/>
                <a:gd name="T6" fmla="*/ 41425 w 3606"/>
                <a:gd name="T7" fmla="*/ 1825 h 780"/>
                <a:gd name="T8" fmla="*/ 43250 w 3606"/>
                <a:gd name="T9" fmla="*/ 625 h 780"/>
                <a:gd name="T10" fmla="*/ 45075 w 3606"/>
                <a:gd name="T11" fmla="*/ 0 h 780"/>
                <a:gd name="T12" fmla="*/ 46900 w 3606"/>
                <a:gd name="T13" fmla="*/ 625 h 780"/>
                <a:gd name="T14" fmla="*/ 48725 w 3606"/>
                <a:gd name="T15" fmla="*/ 1825 h 780"/>
                <a:gd name="T16" fmla="*/ 69425 w 3606"/>
                <a:gd name="T17" fmla="*/ 19500 h 780"/>
                <a:gd name="T18" fmla="*/ 90125 w 3606"/>
                <a:gd name="T19" fmla="*/ 1825 h 78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108;p4">
              <a:extLst>
                <a:ext uri="{FF2B5EF4-FFF2-40B4-BE49-F238E27FC236}">
                  <a16:creationId xmlns:a16="http://schemas.microsoft.com/office/drawing/2014/main" id="{F0995704-E8A7-7D48-A1B3-DB0549F9B4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28550"/>
              <a:ext cx="102300" cy="25"/>
            </a:xfrm>
            <a:custGeom>
              <a:avLst/>
              <a:gdLst>
                <a:gd name="T0" fmla="*/ 0 w 4092"/>
                <a:gd name="T1" fmla="*/ 25 h 1"/>
                <a:gd name="T2" fmla="*/ 102300 w 4092"/>
                <a:gd name="T3" fmla="*/ 25 h 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" name="Google Shape;109;p4">
            <a:extLst>
              <a:ext uri="{FF2B5EF4-FFF2-40B4-BE49-F238E27FC236}">
                <a16:creationId xmlns:a16="http://schemas.microsoft.com/office/drawing/2014/main" id="{223B306B-EC86-4F42-BEB1-F9DED792458F}"/>
              </a:ext>
            </a:extLst>
          </p:cNvPr>
          <p:cNvGrpSpPr>
            <a:grpSpLocks/>
          </p:cNvGrpSpPr>
          <p:nvPr/>
        </p:nvGrpSpPr>
        <p:grpSpPr bwMode="auto">
          <a:xfrm>
            <a:off x="1228725" y="3309938"/>
            <a:ext cx="342900" cy="350837"/>
            <a:chOff x="3951850" y="2985350"/>
            <a:chExt cx="407950" cy="416500"/>
          </a:xfrm>
        </p:grpSpPr>
        <p:sp>
          <p:nvSpPr>
            <p:cNvPr id="23" name="Google Shape;110;p4">
              <a:extLst>
                <a:ext uri="{FF2B5EF4-FFF2-40B4-BE49-F238E27FC236}">
                  <a16:creationId xmlns:a16="http://schemas.microsoft.com/office/drawing/2014/main" id="{FDA37CB9-81FD-4545-83D7-781CE01D4366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1850" y="2985350"/>
              <a:ext cx="314800" cy="314825"/>
            </a:xfrm>
            <a:custGeom>
              <a:avLst/>
              <a:gdLst>
                <a:gd name="T0" fmla="*/ 157100 w 12592"/>
                <a:gd name="T1" fmla="*/ 25 h 12593"/>
                <a:gd name="T2" fmla="*/ 141275 w 12592"/>
                <a:gd name="T3" fmla="*/ 1225 h 12593"/>
                <a:gd name="T4" fmla="*/ 125425 w 12592"/>
                <a:gd name="T5" fmla="*/ 3675 h 12593"/>
                <a:gd name="T6" fmla="*/ 110825 w 12592"/>
                <a:gd name="T7" fmla="*/ 7325 h 12593"/>
                <a:gd name="T8" fmla="*/ 96200 w 12592"/>
                <a:gd name="T9" fmla="*/ 12800 h 12593"/>
                <a:gd name="T10" fmla="*/ 82200 w 12592"/>
                <a:gd name="T11" fmla="*/ 19500 h 12593"/>
                <a:gd name="T12" fmla="*/ 69425 w 12592"/>
                <a:gd name="T13" fmla="*/ 26800 h 12593"/>
                <a:gd name="T14" fmla="*/ 46275 w 12592"/>
                <a:gd name="T15" fmla="*/ 46300 h 12593"/>
                <a:gd name="T16" fmla="*/ 26800 w 12592"/>
                <a:gd name="T17" fmla="*/ 69425 h 12593"/>
                <a:gd name="T18" fmla="*/ 18875 w 12592"/>
                <a:gd name="T19" fmla="*/ 82825 h 12593"/>
                <a:gd name="T20" fmla="*/ 12175 w 12592"/>
                <a:gd name="T21" fmla="*/ 96225 h 12593"/>
                <a:gd name="T22" fmla="*/ 7300 w 12592"/>
                <a:gd name="T23" fmla="*/ 110825 h 12593"/>
                <a:gd name="T24" fmla="*/ 3050 w 12592"/>
                <a:gd name="T25" fmla="*/ 126050 h 12593"/>
                <a:gd name="T26" fmla="*/ 625 w 12592"/>
                <a:gd name="T27" fmla="*/ 141275 h 12593"/>
                <a:gd name="T28" fmla="*/ 0 w 12592"/>
                <a:gd name="T29" fmla="*/ 157700 h 12593"/>
                <a:gd name="T30" fmla="*/ 0 w 12592"/>
                <a:gd name="T31" fmla="*/ 165625 h 12593"/>
                <a:gd name="T32" fmla="*/ 1825 w 12592"/>
                <a:gd name="T33" fmla="*/ 181450 h 12593"/>
                <a:gd name="T34" fmla="*/ 4875 w 12592"/>
                <a:gd name="T35" fmla="*/ 196675 h 12593"/>
                <a:gd name="T36" fmla="*/ 9750 w 12592"/>
                <a:gd name="T37" fmla="*/ 211900 h 12593"/>
                <a:gd name="T38" fmla="*/ 15225 w 12592"/>
                <a:gd name="T39" fmla="*/ 225900 h 12593"/>
                <a:gd name="T40" fmla="*/ 22525 w 12592"/>
                <a:gd name="T41" fmla="*/ 239300 h 12593"/>
                <a:gd name="T42" fmla="*/ 35925 w 12592"/>
                <a:gd name="T43" fmla="*/ 257575 h 12593"/>
                <a:gd name="T44" fmla="*/ 57250 w 12592"/>
                <a:gd name="T45" fmla="*/ 278875 h 12593"/>
                <a:gd name="T46" fmla="*/ 75500 w 12592"/>
                <a:gd name="T47" fmla="*/ 292275 h 12593"/>
                <a:gd name="T48" fmla="*/ 88900 w 12592"/>
                <a:gd name="T49" fmla="*/ 299575 h 12593"/>
                <a:gd name="T50" fmla="*/ 103525 w 12592"/>
                <a:gd name="T51" fmla="*/ 305050 h 12593"/>
                <a:gd name="T52" fmla="*/ 118125 w 12592"/>
                <a:gd name="T53" fmla="*/ 309925 h 12593"/>
                <a:gd name="T54" fmla="*/ 133350 w 12592"/>
                <a:gd name="T55" fmla="*/ 312975 h 12593"/>
                <a:gd name="T56" fmla="*/ 149175 w 12592"/>
                <a:gd name="T57" fmla="*/ 314800 h 12593"/>
                <a:gd name="T58" fmla="*/ 157100 w 12592"/>
                <a:gd name="T59" fmla="*/ 314800 h 12593"/>
                <a:gd name="T60" fmla="*/ 173525 w 12592"/>
                <a:gd name="T61" fmla="*/ 314200 h 12593"/>
                <a:gd name="T62" fmla="*/ 188750 w 12592"/>
                <a:gd name="T63" fmla="*/ 311750 h 12593"/>
                <a:gd name="T64" fmla="*/ 203975 w 12592"/>
                <a:gd name="T65" fmla="*/ 307500 h 12593"/>
                <a:gd name="T66" fmla="*/ 218600 w 12592"/>
                <a:gd name="T67" fmla="*/ 302625 h 12593"/>
                <a:gd name="T68" fmla="*/ 231975 w 12592"/>
                <a:gd name="T69" fmla="*/ 295925 h 12593"/>
                <a:gd name="T70" fmla="*/ 245375 w 12592"/>
                <a:gd name="T71" fmla="*/ 288000 h 12593"/>
                <a:gd name="T72" fmla="*/ 268525 w 12592"/>
                <a:gd name="T73" fmla="*/ 268525 h 12593"/>
                <a:gd name="T74" fmla="*/ 288000 w 12592"/>
                <a:gd name="T75" fmla="*/ 245400 h 12593"/>
                <a:gd name="T76" fmla="*/ 295300 w 12592"/>
                <a:gd name="T77" fmla="*/ 232600 h 12593"/>
                <a:gd name="T78" fmla="*/ 302000 w 12592"/>
                <a:gd name="T79" fmla="*/ 218600 h 12593"/>
                <a:gd name="T80" fmla="*/ 307475 w 12592"/>
                <a:gd name="T81" fmla="*/ 204600 h 12593"/>
                <a:gd name="T82" fmla="*/ 311150 w 12592"/>
                <a:gd name="T83" fmla="*/ 189375 h 12593"/>
                <a:gd name="T84" fmla="*/ 313575 w 12592"/>
                <a:gd name="T85" fmla="*/ 173550 h 12593"/>
                <a:gd name="T86" fmla="*/ 314800 w 12592"/>
                <a:gd name="T87" fmla="*/ 157700 h 12593"/>
                <a:gd name="T88" fmla="*/ 314175 w 12592"/>
                <a:gd name="T89" fmla="*/ 149200 h 12593"/>
                <a:gd name="T90" fmla="*/ 312975 w 12592"/>
                <a:gd name="T91" fmla="*/ 133350 h 12593"/>
                <a:gd name="T92" fmla="*/ 309925 w 12592"/>
                <a:gd name="T93" fmla="*/ 118125 h 12593"/>
                <a:gd name="T94" fmla="*/ 305050 w 12592"/>
                <a:gd name="T95" fmla="*/ 103525 h 12593"/>
                <a:gd name="T96" fmla="*/ 298950 w 12592"/>
                <a:gd name="T97" fmla="*/ 89525 h 12593"/>
                <a:gd name="T98" fmla="*/ 291650 w 12592"/>
                <a:gd name="T99" fmla="*/ 76125 h 12593"/>
                <a:gd name="T100" fmla="*/ 278875 w 12592"/>
                <a:gd name="T101" fmla="*/ 57250 h 12593"/>
                <a:gd name="T102" fmla="*/ 257550 w 12592"/>
                <a:gd name="T103" fmla="*/ 35925 h 12593"/>
                <a:gd name="T104" fmla="*/ 238675 w 12592"/>
                <a:gd name="T105" fmla="*/ 23150 h 12593"/>
                <a:gd name="T106" fmla="*/ 225300 w 12592"/>
                <a:gd name="T107" fmla="*/ 15850 h 12593"/>
                <a:gd name="T108" fmla="*/ 211275 w 12592"/>
                <a:gd name="T109" fmla="*/ 9750 h 12593"/>
                <a:gd name="T110" fmla="*/ 196675 w 12592"/>
                <a:gd name="T111" fmla="*/ 5500 h 12593"/>
                <a:gd name="T112" fmla="*/ 181450 w 12592"/>
                <a:gd name="T113" fmla="*/ 1850 h 12593"/>
                <a:gd name="T114" fmla="*/ 165625 w 12592"/>
                <a:gd name="T115" fmla="*/ 625 h 12593"/>
                <a:gd name="T116" fmla="*/ 157100 w 12592"/>
                <a:gd name="T117" fmla="*/ 25 h 12593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" name="Google Shape;111;p4">
              <a:extLst>
                <a:ext uri="{FF2B5EF4-FFF2-40B4-BE49-F238E27FC236}">
                  <a16:creationId xmlns:a16="http://schemas.microsoft.com/office/drawing/2014/main" id="{8FA52EC9-1F25-C947-8D51-B5E404AC760C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8375" y="3021875"/>
              <a:ext cx="241750" cy="241750"/>
            </a:xfrm>
            <a:custGeom>
              <a:avLst/>
              <a:gdLst>
                <a:gd name="T0" fmla="*/ 120575 w 9670"/>
                <a:gd name="T1" fmla="*/ 25 h 9670"/>
                <a:gd name="T2" fmla="*/ 96225 w 9670"/>
                <a:gd name="T3" fmla="*/ 2450 h 9670"/>
                <a:gd name="T4" fmla="*/ 73675 w 9670"/>
                <a:gd name="T5" fmla="*/ 9775 h 9670"/>
                <a:gd name="T6" fmla="*/ 53600 w 9670"/>
                <a:gd name="T7" fmla="*/ 20725 h 9670"/>
                <a:gd name="T8" fmla="*/ 35325 w 9670"/>
                <a:gd name="T9" fmla="*/ 35950 h 9670"/>
                <a:gd name="T10" fmla="*/ 20725 w 9670"/>
                <a:gd name="T11" fmla="*/ 53600 h 9670"/>
                <a:gd name="T12" fmla="*/ 9750 w 9670"/>
                <a:gd name="T13" fmla="*/ 74300 h 9670"/>
                <a:gd name="T14" fmla="*/ 2450 w 9670"/>
                <a:gd name="T15" fmla="*/ 96825 h 9670"/>
                <a:gd name="T16" fmla="*/ 25 w 9670"/>
                <a:gd name="T17" fmla="*/ 121175 h 9670"/>
                <a:gd name="T18" fmla="*/ 625 w 9670"/>
                <a:gd name="T19" fmla="*/ 133375 h 9670"/>
                <a:gd name="T20" fmla="*/ 5500 w 9670"/>
                <a:gd name="T21" fmla="*/ 157100 h 9670"/>
                <a:gd name="T22" fmla="*/ 14625 w 9670"/>
                <a:gd name="T23" fmla="*/ 178425 h 9670"/>
                <a:gd name="T24" fmla="*/ 27400 w 9670"/>
                <a:gd name="T25" fmla="*/ 197900 h 9670"/>
                <a:gd name="T26" fmla="*/ 43850 w 9670"/>
                <a:gd name="T27" fmla="*/ 214350 h 9670"/>
                <a:gd name="T28" fmla="*/ 63325 w 9670"/>
                <a:gd name="T29" fmla="*/ 227125 h 9670"/>
                <a:gd name="T30" fmla="*/ 84650 w 9670"/>
                <a:gd name="T31" fmla="*/ 236275 h 9670"/>
                <a:gd name="T32" fmla="*/ 108400 w 9670"/>
                <a:gd name="T33" fmla="*/ 241125 h 9670"/>
                <a:gd name="T34" fmla="*/ 120575 w 9670"/>
                <a:gd name="T35" fmla="*/ 241750 h 9670"/>
                <a:gd name="T36" fmla="*/ 144925 w 9670"/>
                <a:gd name="T37" fmla="*/ 239300 h 9670"/>
                <a:gd name="T38" fmla="*/ 167450 w 9670"/>
                <a:gd name="T39" fmla="*/ 232000 h 9670"/>
                <a:gd name="T40" fmla="*/ 188150 w 9670"/>
                <a:gd name="T41" fmla="*/ 221050 h 9670"/>
                <a:gd name="T42" fmla="*/ 205800 w 9670"/>
                <a:gd name="T43" fmla="*/ 206425 h 9670"/>
                <a:gd name="T44" fmla="*/ 221025 w 9670"/>
                <a:gd name="T45" fmla="*/ 188175 h 9670"/>
                <a:gd name="T46" fmla="*/ 232000 w 9670"/>
                <a:gd name="T47" fmla="*/ 168075 h 9670"/>
                <a:gd name="T48" fmla="*/ 239300 w 9670"/>
                <a:gd name="T49" fmla="*/ 145550 h 9670"/>
                <a:gd name="T50" fmla="*/ 241725 w 9670"/>
                <a:gd name="T51" fmla="*/ 121175 h 9670"/>
                <a:gd name="T52" fmla="*/ 241125 w 9670"/>
                <a:gd name="T53" fmla="*/ 108400 h 9670"/>
                <a:gd name="T54" fmla="*/ 236250 w 9670"/>
                <a:gd name="T55" fmla="*/ 85275 h 9670"/>
                <a:gd name="T56" fmla="*/ 227125 w 9670"/>
                <a:gd name="T57" fmla="*/ 63350 h 9670"/>
                <a:gd name="T58" fmla="*/ 213725 w 9670"/>
                <a:gd name="T59" fmla="*/ 44475 h 9670"/>
                <a:gd name="T60" fmla="*/ 197300 w 9670"/>
                <a:gd name="T61" fmla="*/ 28025 h 9670"/>
                <a:gd name="T62" fmla="*/ 178400 w 9670"/>
                <a:gd name="T63" fmla="*/ 14625 h 9670"/>
                <a:gd name="T64" fmla="*/ 156500 w 9670"/>
                <a:gd name="T65" fmla="*/ 5500 h 9670"/>
                <a:gd name="T66" fmla="*/ 133350 w 9670"/>
                <a:gd name="T67" fmla="*/ 625 h 9670"/>
                <a:gd name="T68" fmla="*/ 120575 w 9670"/>
                <a:gd name="T69" fmla="*/ 25 h 9670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112;p4">
              <a:extLst>
                <a:ext uri="{FF2B5EF4-FFF2-40B4-BE49-F238E27FC236}">
                  <a16:creationId xmlns:a16="http://schemas.microsoft.com/office/drawing/2014/main" id="{2660826D-AB85-DF43-B183-0A5A6D58848E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4300" y="3058425"/>
              <a:ext cx="84650" cy="84650"/>
            </a:xfrm>
            <a:custGeom>
              <a:avLst/>
              <a:gdLst>
                <a:gd name="T0" fmla="*/ 0 w 3386"/>
                <a:gd name="T1" fmla="*/ 84625 h 3386"/>
                <a:gd name="T2" fmla="*/ 0 w 3386"/>
                <a:gd name="T3" fmla="*/ 84625 h 3386"/>
                <a:gd name="T4" fmla="*/ 625 w 3386"/>
                <a:gd name="T5" fmla="*/ 75500 h 3386"/>
                <a:gd name="T6" fmla="*/ 1850 w 3386"/>
                <a:gd name="T7" fmla="*/ 67600 h 3386"/>
                <a:gd name="T8" fmla="*/ 3675 w 3386"/>
                <a:gd name="T9" fmla="*/ 59075 h 3386"/>
                <a:gd name="T10" fmla="*/ 6700 w 3386"/>
                <a:gd name="T11" fmla="*/ 51750 h 3386"/>
                <a:gd name="T12" fmla="*/ 10350 w 3386"/>
                <a:gd name="T13" fmla="*/ 43850 h 3386"/>
                <a:gd name="T14" fmla="*/ 14625 w 3386"/>
                <a:gd name="T15" fmla="*/ 37150 h 3386"/>
                <a:gd name="T16" fmla="*/ 19500 w 3386"/>
                <a:gd name="T17" fmla="*/ 30450 h 3386"/>
                <a:gd name="T18" fmla="*/ 24975 w 3386"/>
                <a:gd name="T19" fmla="*/ 24350 h 3386"/>
                <a:gd name="T20" fmla="*/ 31075 w 3386"/>
                <a:gd name="T21" fmla="*/ 18875 h 3386"/>
                <a:gd name="T22" fmla="*/ 37750 w 3386"/>
                <a:gd name="T23" fmla="*/ 14000 h 3386"/>
                <a:gd name="T24" fmla="*/ 44450 w 3386"/>
                <a:gd name="T25" fmla="*/ 9750 h 3386"/>
                <a:gd name="T26" fmla="*/ 51775 w 3386"/>
                <a:gd name="T27" fmla="*/ 6100 h 3386"/>
                <a:gd name="T28" fmla="*/ 59675 w 3386"/>
                <a:gd name="T29" fmla="*/ 3650 h 3386"/>
                <a:gd name="T30" fmla="*/ 67600 w 3386"/>
                <a:gd name="T31" fmla="*/ 1225 h 3386"/>
                <a:gd name="T32" fmla="*/ 76125 w 3386"/>
                <a:gd name="T33" fmla="*/ 0 h 3386"/>
                <a:gd name="T34" fmla="*/ 84650 w 3386"/>
                <a:gd name="T35" fmla="*/ 0 h 338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113;p4">
              <a:extLst>
                <a:ext uri="{FF2B5EF4-FFF2-40B4-BE49-F238E27FC236}">
                  <a16:creationId xmlns:a16="http://schemas.microsoft.com/office/drawing/2014/main" id="{DB12CFE3-91AC-2849-8E43-73A00A3978F4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5750" y="3248375"/>
              <a:ext cx="154050" cy="153475"/>
            </a:xfrm>
            <a:custGeom>
              <a:avLst/>
              <a:gdLst>
                <a:gd name="T0" fmla="*/ 0 w 6162"/>
                <a:gd name="T1" fmla="*/ 25600 h 6139"/>
                <a:gd name="T2" fmla="*/ 124225 w 6162"/>
                <a:gd name="T3" fmla="*/ 149800 h 6139"/>
                <a:gd name="T4" fmla="*/ 124225 w 6162"/>
                <a:gd name="T5" fmla="*/ 149800 h 6139"/>
                <a:gd name="T6" fmla="*/ 126050 w 6162"/>
                <a:gd name="T7" fmla="*/ 151025 h 6139"/>
                <a:gd name="T8" fmla="*/ 127875 w 6162"/>
                <a:gd name="T9" fmla="*/ 152250 h 6139"/>
                <a:gd name="T10" fmla="*/ 130300 w 6162"/>
                <a:gd name="T11" fmla="*/ 152850 h 6139"/>
                <a:gd name="T12" fmla="*/ 132750 w 6162"/>
                <a:gd name="T13" fmla="*/ 153450 h 6139"/>
                <a:gd name="T14" fmla="*/ 135175 w 6162"/>
                <a:gd name="T15" fmla="*/ 152850 h 6139"/>
                <a:gd name="T16" fmla="*/ 137000 w 6162"/>
                <a:gd name="T17" fmla="*/ 152250 h 6139"/>
                <a:gd name="T18" fmla="*/ 139425 w 6162"/>
                <a:gd name="T19" fmla="*/ 151025 h 6139"/>
                <a:gd name="T20" fmla="*/ 141275 w 6162"/>
                <a:gd name="T21" fmla="*/ 149800 h 6139"/>
                <a:gd name="T22" fmla="*/ 150400 w 6162"/>
                <a:gd name="T23" fmla="*/ 140675 h 6139"/>
                <a:gd name="T24" fmla="*/ 150400 w 6162"/>
                <a:gd name="T25" fmla="*/ 140675 h 6139"/>
                <a:gd name="T26" fmla="*/ 152225 w 6162"/>
                <a:gd name="T27" fmla="*/ 138850 h 6139"/>
                <a:gd name="T28" fmla="*/ 153450 w 6162"/>
                <a:gd name="T29" fmla="*/ 136400 h 6139"/>
                <a:gd name="T30" fmla="*/ 154050 w 6162"/>
                <a:gd name="T31" fmla="*/ 133975 h 6139"/>
                <a:gd name="T32" fmla="*/ 154050 w 6162"/>
                <a:gd name="T33" fmla="*/ 132150 h 6139"/>
                <a:gd name="T34" fmla="*/ 154050 w 6162"/>
                <a:gd name="T35" fmla="*/ 129700 h 6139"/>
                <a:gd name="T36" fmla="*/ 153450 w 6162"/>
                <a:gd name="T37" fmla="*/ 127275 h 6139"/>
                <a:gd name="T38" fmla="*/ 152225 w 6162"/>
                <a:gd name="T39" fmla="*/ 125450 h 6139"/>
                <a:gd name="T40" fmla="*/ 150400 w 6162"/>
                <a:gd name="T41" fmla="*/ 123025 h 6139"/>
                <a:gd name="T42" fmla="*/ 26800 w 6162"/>
                <a:gd name="T43" fmla="*/ 25 h 6139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7" name="Google Shape;114;p4">
            <a:extLst>
              <a:ext uri="{FF2B5EF4-FFF2-40B4-BE49-F238E27FC236}">
                <a16:creationId xmlns:a16="http://schemas.microsoft.com/office/drawing/2014/main" id="{C0520FE8-680D-644B-B500-3A33DC077FB5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542925" y="3611563"/>
            <a:ext cx="819150" cy="711200"/>
          </a:xfrm>
          <a:prstGeom prst="hexagon">
            <a:avLst>
              <a:gd name="adj" fmla="val 28608"/>
              <a:gd name="vf" fmla="val 115470"/>
            </a:avLst>
          </a:prstGeom>
          <a:noFill/>
          <a:ln w="9525">
            <a:solidFill>
              <a:srgbClr val="184769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28" name="Google Shape;115;p4">
            <a:extLst>
              <a:ext uri="{FF2B5EF4-FFF2-40B4-BE49-F238E27FC236}">
                <a16:creationId xmlns:a16="http://schemas.microsoft.com/office/drawing/2014/main" id="{47F76EFA-32C1-204D-8C22-4C5206366641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728663" y="425450"/>
            <a:ext cx="428625" cy="369888"/>
          </a:xfrm>
          <a:prstGeom prst="hexagon">
            <a:avLst>
              <a:gd name="adj" fmla="val 28766"/>
              <a:gd name="vf" fmla="val 115470"/>
            </a:avLst>
          </a:pr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29" name="Google Shape;116;p4">
            <a:extLst>
              <a:ext uri="{FF2B5EF4-FFF2-40B4-BE49-F238E27FC236}">
                <a16:creationId xmlns:a16="http://schemas.microsoft.com/office/drawing/2014/main" id="{2FDEC08A-E1DB-FE43-A1C5-6E06BC45DAB4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-114300" y="3995738"/>
            <a:ext cx="819150" cy="709612"/>
          </a:xfrm>
          <a:prstGeom prst="hexagon">
            <a:avLst>
              <a:gd name="adj" fmla="val 28661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0" name="Google Shape;117;p4">
            <a:extLst>
              <a:ext uri="{FF2B5EF4-FFF2-40B4-BE49-F238E27FC236}">
                <a16:creationId xmlns:a16="http://schemas.microsoft.com/office/drawing/2014/main" id="{5200EEBC-A9BF-674B-854C-0B2F7E38CF58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411163" y="258763"/>
            <a:ext cx="358775" cy="311150"/>
          </a:xfrm>
          <a:prstGeom prst="hexagon">
            <a:avLst>
              <a:gd name="adj" fmla="val 28618"/>
              <a:gd name="vf" fmla="val 115470"/>
            </a:avLst>
          </a:prstGeom>
          <a:noFill/>
          <a:ln w="19050">
            <a:solidFill>
              <a:srgbClr val="00E1C6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1" name="Google Shape;118;p4">
            <a:extLst>
              <a:ext uri="{FF2B5EF4-FFF2-40B4-BE49-F238E27FC236}">
                <a16:creationId xmlns:a16="http://schemas.microsoft.com/office/drawing/2014/main" id="{11977D38-7906-3040-AC9D-22BFB4D388F0}"/>
              </a:ext>
            </a:extLst>
          </p:cNvPr>
          <p:cNvSpPr>
            <a:spLocks/>
          </p:cNvSpPr>
          <p:nvPr/>
        </p:nvSpPr>
        <p:spPr bwMode="auto">
          <a:xfrm>
            <a:off x="828675" y="3843338"/>
            <a:ext cx="247650" cy="247650"/>
          </a:xfrm>
          <a:custGeom>
            <a:avLst/>
            <a:gdLst>
              <a:gd name="T0" fmla="*/ 139121 w 17000"/>
              <a:gd name="T1" fmla="*/ 86464 h 16999"/>
              <a:gd name="T2" fmla="*/ 152290 w 17000"/>
              <a:gd name="T3" fmla="*/ 95365 h 16999"/>
              <a:gd name="T4" fmla="*/ 161176 w 17000"/>
              <a:gd name="T5" fmla="*/ 108521 h 16999"/>
              <a:gd name="T6" fmla="*/ 164032 w 17000"/>
              <a:gd name="T7" fmla="*/ 123818 h 16999"/>
              <a:gd name="T8" fmla="*/ 161176 w 17000"/>
              <a:gd name="T9" fmla="*/ 139129 h 16999"/>
              <a:gd name="T10" fmla="*/ 152290 w 17000"/>
              <a:gd name="T11" fmla="*/ 152285 h 16999"/>
              <a:gd name="T12" fmla="*/ 139121 w 17000"/>
              <a:gd name="T13" fmla="*/ 161186 h 16999"/>
              <a:gd name="T14" fmla="*/ 119906 w 17000"/>
              <a:gd name="T15" fmla="*/ 164027 h 16999"/>
              <a:gd name="T16" fmla="*/ 104974 w 17000"/>
              <a:gd name="T17" fmla="*/ 159409 h 16999"/>
              <a:gd name="T18" fmla="*/ 92519 w 17000"/>
              <a:gd name="T19" fmla="*/ 149080 h 16999"/>
              <a:gd name="T20" fmla="*/ 85396 w 17000"/>
              <a:gd name="T21" fmla="*/ 135210 h 16999"/>
              <a:gd name="T22" fmla="*/ 83618 w 17000"/>
              <a:gd name="T23" fmla="*/ 119913 h 16999"/>
              <a:gd name="T24" fmla="*/ 88251 w 17000"/>
              <a:gd name="T25" fmla="*/ 104966 h 16999"/>
              <a:gd name="T26" fmla="*/ 98565 w 17000"/>
              <a:gd name="T27" fmla="*/ 92510 h 16999"/>
              <a:gd name="T28" fmla="*/ 112448 w 17000"/>
              <a:gd name="T29" fmla="*/ 85401 h 16999"/>
              <a:gd name="T30" fmla="*/ 115288 w 17000"/>
              <a:gd name="T31" fmla="*/ 0 h 16999"/>
              <a:gd name="T32" fmla="*/ 106752 w 17000"/>
              <a:gd name="T33" fmla="*/ 3555 h 16999"/>
              <a:gd name="T34" fmla="*/ 102483 w 17000"/>
              <a:gd name="T35" fmla="*/ 11393 h 16999"/>
              <a:gd name="T36" fmla="*/ 84332 w 17000"/>
              <a:gd name="T37" fmla="*/ 42700 h 16999"/>
              <a:gd name="T38" fmla="*/ 55153 w 17000"/>
              <a:gd name="T39" fmla="*/ 27403 h 16999"/>
              <a:gd name="T40" fmla="*/ 46267 w 17000"/>
              <a:gd name="T41" fmla="*/ 27753 h 16999"/>
              <a:gd name="T42" fmla="*/ 28829 w 17000"/>
              <a:gd name="T43" fmla="*/ 44128 h 16999"/>
              <a:gd name="T44" fmla="*/ 26702 w 17000"/>
              <a:gd name="T45" fmla="*/ 53015 h 16999"/>
              <a:gd name="T46" fmla="*/ 45203 w 17000"/>
              <a:gd name="T47" fmla="*/ 79355 h 16999"/>
              <a:gd name="T48" fmla="*/ 37016 w 17000"/>
              <a:gd name="T49" fmla="*/ 99634 h 16999"/>
              <a:gd name="T50" fmla="*/ 4997 w 17000"/>
              <a:gd name="T51" fmla="*/ 105316 h 16999"/>
              <a:gd name="T52" fmla="*/ 364 w 17000"/>
              <a:gd name="T53" fmla="*/ 112789 h 16999"/>
              <a:gd name="T54" fmla="*/ 1078 w 17000"/>
              <a:gd name="T55" fmla="*/ 136988 h 16999"/>
              <a:gd name="T56" fmla="*/ 7124 w 17000"/>
              <a:gd name="T57" fmla="*/ 143747 h 16999"/>
              <a:gd name="T58" fmla="*/ 38444 w 17000"/>
              <a:gd name="T59" fmla="*/ 152998 h 16999"/>
              <a:gd name="T60" fmla="*/ 29543 w 17000"/>
              <a:gd name="T61" fmla="*/ 188225 h 16999"/>
              <a:gd name="T62" fmla="*/ 26702 w 17000"/>
              <a:gd name="T63" fmla="*/ 196762 h 16999"/>
              <a:gd name="T64" fmla="*/ 30257 w 17000"/>
              <a:gd name="T65" fmla="*/ 205299 h 16999"/>
              <a:gd name="T66" fmla="*/ 48394 w 17000"/>
              <a:gd name="T67" fmla="*/ 220596 h 16999"/>
              <a:gd name="T68" fmla="*/ 57295 w 17000"/>
              <a:gd name="T69" fmla="*/ 219533 h 16999"/>
              <a:gd name="T70" fmla="*/ 89314 w 17000"/>
              <a:gd name="T71" fmla="*/ 207077 h 16999"/>
              <a:gd name="T72" fmla="*/ 103197 w 17000"/>
              <a:gd name="T73" fmla="*/ 238399 h 16999"/>
              <a:gd name="T74" fmla="*/ 108879 w 17000"/>
              <a:gd name="T75" fmla="*/ 245508 h 16999"/>
              <a:gd name="T76" fmla="*/ 132362 w 17000"/>
              <a:gd name="T77" fmla="*/ 247650 h 16999"/>
              <a:gd name="T78" fmla="*/ 140898 w 17000"/>
              <a:gd name="T79" fmla="*/ 244081 h 16999"/>
              <a:gd name="T80" fmla="*/ 145167 w 17000"/>
              <a:gd name="T81" fmla="*/ 236257 h 16999"/>
              <a:gd name="T82" fmla="*/ 163318 w 17000"/>
              <a:gd name="T83" fmla="*/ 204950 h 16999"/>
              <a:gd name="T84" fmla="*/ 192497 w 17000"/>
              <a:gd name="T85" fmla="*/ 220247 h 16999"/>
              <a:gd name="T86" fmla="*/ 201383 w 17000"/>
              <a:gd name="T87" fmla="*/ 219897 h 16999"/>
              <a:gd name="T88" fmla="*/ 218821 w 17000"/>
              <a:gd name="T89" fmla="*/ 203522 h 16999"/>
              <a:gd name="T90" fmla="*/ 220962 w 17000"/>
              <a:gd name="T91" fmla="*/ 194635 h 16999"/>
              <a:gd name="T92" fmla="*/ 202461 w 17000"/>
              <a:gd name="T93" fmla="*/ 168295 h 16999"/>
              <a:gd name="T94" fmla="*/ 210634 w 17000"/>
              <a:gd name="T95" fmla="*/ 148016 h 16999"/>
              <a:gd name="T96" fmla="*/ 242653 w 17000"/>
              <a:gd name="T97" fmla="*/ 142320 h 16999"/>
              <a:gd name="T98" fmla="*/ 247286 w 17000"/>
              <a:gd name="T99" fmla="*/ 134861 h 16999"/>
              <a:gd name="T100" fmla="*/ 246572 w 17000"/>
              <a:gd name="T101" fmla="*/ 110662 h 16999"/>
              <a:gd name="T102" fmla="*/ 240526 w 17000"/>
              <a:gd name="T103" fmla="*/ 103903 h 16999"/>
              <a:gd name="T104" fmla="*/ 209221 w 17000"/>
              <a:gd name="T105" fmla="*/ 94652 h 16999"/>
              <a:gd name="T106" fmla="*/ 218471 w 17000"/>
              <a:gd name="T107" fmla="*/ 59425 h 16999"/>
              <a:gd name="T108" fmla="*/ 220962 w 17000"/>
              <a:gd name="T109" fmla="*/ 50888 h 16999"/>
              <a:gd name="T110" fmla="*/ 217393 w 17000"/>
              <a:gd name="T111" fmla="*/ 42351 h 16999"/>
              <a:gd name="T112" fmla="*/ 199256 w 17000"/>
              <a:gd name="T113" fmla="*/ 27039 h 16999"/>
              <a:gd name="T114" fmla="*/ 190355 w 17000"/>
              <a:gd name="T115" fmla="*/ 28117 h 16999"/>
              <a:gd name="T116" fmla="*/ 158336 w 17000"/>
              <a:gd name="T117" fmla="*/ 40559 h 16999"/>
              <a:gd name="T118" fmla="*/ 144467 w 17000"/>
              <a:gd name="T119" fmla="*/ 9251 h 16999"/>
              <a:gd name="T120" fmla="*/ 138771 w 17000"/>
              <a:gd name="T121" fmla="*/ 2142 h 16999"/>
              <a:gd name="T122" fmla="*/ 115288 w 17000"/>
              <a:gd name="T123" fmla="*/ 0 h 16999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lnTo>
                  <a:pt x="8769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lnTo>
                  <a:pt x="7914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32" name="Google Shape;119;p4">
            <a:extLst>
              <a:ext uri="{FF2B5EF4-FFF2-40B4-BE49-F238E27FC236}">
                <a16:creationId xmlns:a16="http://schemas.microsoft.com/office/drawing/2014/main" id="{3AAF827F-80A9-1345-97FA-BD81FCD98071}"/>
              </a:ext>
            </a:extLst>
          </p:cNvPr>
          <p:cNvGrpSpPr>
            <a:grpSpLocks/>
          </p:cNvGrpSpPr>
          <p:nvPr/>
        </p:nvGrpSpPr>
        <p:grpSpPr bwMode="auto">
          <a:xfrm>
            <a:off x="66675" y="1681163"/>
            <a:ext cx="455613" cy="438150"/>
            <a:chOff x="5241175" y="4959100"/>
            <a:chExt cx="539775" cy="517775"/>
          </a:xfrm>
        </p:grpSpPr>
        <p:sp>
          <p:nvSpPr>
            <p:cNvPr id="33" name="Google Shape;120;p4">
              <a:extLst>
                <a:ext uri="{FF2B5EF4-FFF2-40B4-BE49-F238E27FC236}">
                  <a16:creationId xmlns:a16="http://schemas.microsoft.com/office/drawing/2014/main" id="{AD039315-0874-8342-93BA-1DB1F5B1368E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5150" y="4959100"/>
              <a:ext cx="161225" cy="178300"/>
            </a:xfrm>
            <a:custGeom>
              <a:avLst/>
              <a:gdLst>
                <a:gd name="T0" fmla="*/ 116025 w 6449"/>
                <a:gd name="T1" fmla="*/ 0 h 7132"/>
                <a:gd name="T2" fmla="*/ 111750 w 6449"/>
                <a:gd name="T3" fmla="*/ 625 h 7132"/>
                <a:gd name="T4" fmla="*/ 107475 w 6449"/>
                <a:gd name="T5" fmla="*/ 1225 h 7132"/>
                <a:gd name="T6" fmla="*/ 103200 w 6449"/>
                <a:gd name="T7" fmla="*/ 2450 h 7132"/>
                <a:gd name="T8" fmla="*/ 98925 w 6449"/>
                <a:gd name="T9" fmla="*/ 3675 h 7132"/>
                <a:gd name="T10" fmla="*/ 94650 w 6449"/>
                <a:gd name="T11" fmla="*/ 5500 h 7132"/>
                <a:gd name="T12" fmla="*/ 91000 w 6449"/>
                <a:gd name="T13" fmla="*/ 7950 h 7132"/>
                <a:gd name="T14" fmla="*/ 87925 w 6449"/>
                <a:gd name="T15" fmla="*/ 10375 h 7132"/>
                <a:gd name="T16" fmla="*/ 84875 w 6449"/>
                <a:gd name="T17" fmla="*/ 13450 h 7132"/>
                <a:gd name="T18" fmla="*/ 81825 w 6449"/>
                <a:gd name="T19" fmla="*/ 16500 h 7132"/>
                <a:gd name="T20" fmla="*/ 79375 w 6449"/>
                <a:gd name="T21" fmla="*/ 20150 h 7132"/>
                <a:gd name="T22" fmla="*/ 76950 w 6449"/>
                <a:gd name="T23" fmla="*/ 23825 h 7132"/>
                <a:gd name="T24" fmla="*/ 75125 w 6449"/>
                <a:gd name="T25" fmla="*/ 27475 h 7132"/>
                <a:gd name="T26" fmla="*/ 73275 w 6449"/>
                <a:gd name="T27" fmla="*/ 31750 h 7132"/>
                <a:gd name="T28" fmla="*/ 72675 w 6449"/>
                <a:gd name="T29" fmla="*/ 36025 h 7132"/>
                <a:gd name="T30" fmla="*/ 72050 w 6449"/>
                <a:gd name="T31" fmla="*/ 40300 h 7132"/>
                <a:gd name="T32" fmla="*/ 71450 w 6449"/>
                <a:gd name="T33" fmla="*/ 45200 h 7132"/>
                <a:gd name="T34" fmla="*/ 72050 w 6449"/>
                <a:gd name="T35" fmla="*/ 51900 h 7132"/>
                <a:gd name="T36" fmla="*/ 73900 w 6449"/>
                <a:gd name="T37" fmla="*/ 58625 h 7132"/>
                <a:gd name="T38" fmla="*/ 76325 w 6449"/>
                <a:gd name="T39" fmla="*/ 64725 h 7132"/>
                <a:gd name="T40" fmla="*/ 79375 w 6449"/>
                <a:gd name="T41" fmla="*/ 70225 h 7132"/>
                <a:gd name="T42" fmla="*/ 0 w 6449"/>
                <a:gd name="T43" fmla="*/ 163650 h 7132"/>
                <a:gd name="T44" fmla="*/ 9175 w 6449"/>
                <a:gd name="T45" fmla="*/ 170350 h 7132"/>
                <a:gd name="T46" fmla="*/ 17725 w 6449"/>
                <a:gd name="T47" fmla="*/ 178300 h 7132"/>
                <a:gd name="T48" fmla="*/ 97100 w 6449"/>
                <a:gd name="T49" fmla="*/ 85475 h 7132"/>
                <a:gd name="T50" fmla="*/ 101375 w 6449"/>
                <a:gd name="T51" fmla="*/ 87325 h 7132"/>
                <a:gd name="T52" fmla="*/ 106250 w 6449"/>
                <a:gd name="T53" fmla="*/ 88550 h 7132"/>
                <a:gd name="T54" fmla="*/ 111125 w 6449"/>
                <a:gd name="T55" fmla="*/ 89150 h 7132"/>
                <a:gd name="T56" fmla="*/ 116025 w 6449"/>
                <a:gd name="T57" fmla="*/ 89750 h 7132"/>
                <a:gd name="T58" fmla="*/ 120900 w 6449"/>
                <a:gd name="T59" fmla="*/ 89150 h 7132"/>
                <a:gd name="T60" fmla="*/ 125175 w 6449"/>
                <a:gd name="T61" fmla="*/ 88550 h 7132"/>
                <a:gd name="T62" fmla="*/ 129450 w 6449"/>
                <a:gd name="T63" fmla="*/ 87925 h 7132"/>
                <a:gd name="T64" fmla="*/ 133725 w 6449"/>
                <a:gd name="T65" fmla="*/ 86100 h 7132"/>
                <a:gd name="T66" fmla="*/ 137400 w 6449"/>
                <a:gd name="T67" fmla="*/ 84275 h 7132"/>
                <a:gd name="T68" fmla="*/ 141050 w 6449"/>
                <a:gd name="T69" fmla="*/ 81825 h 7132"/>
                <a:gd name="T70" fmla="*/ 144725 w 6449"/>
                <a:gd name="T71" fmla="*/ 79375 h 7132"/>
                <a:gd name="T72" fmla="*/ 147775 w 6449"/>
                <a:gd name="T73" fmla="*/ 76325 h 7132"/>
                <a:gd name="T74" fmla="*/ 150825 w 6449"/>
                <a:gd name="T75" fmla="*/ 73275 h 7132"/>
                <a:gd name="T76" fmla="*/ 153275 w 6449"/>
                <a:gd name="T77" fmla="*/ 70225 h 7132"/>
                <a:gd name="T78" fmla="*/ 155700 w 6449"/>
                <a:gd name="T79" fmla="*/ 65950 h 7132"/>
                <a:gd name="T80" fmla="*/ 157550 w 6449"/>
                <a:gd name="T81" fmla="*/ 62275 h 7132"/>
                <a:gd name="T82" fmla="*/ 158750 w 6449"/>
                <a:gd name="T83" fmla="*/ 58000 h 7132"/>
                <a:gd name="T84" fmla="*/ 159975 w 6449"/>
                <a:gd name="T85" fmla="*/ 53725 h 7132"/>
                <a:gd name="T86" fmla="*/ 160600 w 6449"/>
                <a:gd name="T87" fmla="*/ 49475 h 7132"/>
                <a:gd name="T88" fmla="*/ 161200 w 6449"/>
                <a:gd name="T89" fmla="*/ 45200 h 7132"/>
                <a:gd name="T90" fmla="*/ 160600 w 6449"/>
                <a:gd name="T91" fmla="*/ 40300 h 7132"/>
                <a:gd name="T92" fmla="*/ 159975 w 6449"/>
                <a:gd name="T93" fmla="*/ 36025 h 7132"/>
                <a:gd name="T94" fmla="*/ 158750 w 6449"/>
                <a:gd name="T95" fmla="*/ 31750 h 7132"/>
                <a:gd name="T96" fmla="*/ 157550 w 6449"/>
                <a:gd name="T97" fmla="*/ 27475 h 7132"/>
                <a:gd name="T98" fmla="*/ 155700 w 6449"/>
                <a:gd name="T99" fmla="*/ 23825 h 7132"/>
                <a:gd name="T100" fmla="*/ 153275 w 6449"/>
                <a:gd name="T101" fmla="*/ 20150 h 7132"/>
                <a:gd name="T102" fmla="*/ 150825 w 6449"/>
                <a:gd name="T103" fmla="*/ 16500 h 7132"/>
                <a:gd name="T104" fmla="*/ 147775 w 6449"/>
                <a:gd name="T105" fmla="*/ 13450 h 7132"/>
                <a:gd name="T106" fmla="*/ 144725 w 6449"/>
                <a:gd name="T107" fmla="*/ 10375 h 7132"/>
                <a:gd name="T108" fmla="*/ 141050 w 6449"/>
                <a:gd name="T109" fmla="*/ 7950 h 7132"/>
                <a:gd name="T110" fmla="*/ 137400 w 6449"/>
                <a:gd name="T111" fmla="*/ 5500 h 7132"/>
                <a:gd name="T112" fmla="*/ 133725 w 6449"/>
                <a:gd name="T113" fmla="*/ 3675 h 7132"/>
                <a:gd name="T114" fmla="*/ 129450 w 6449"/>
                <a:gd name="T115" fmla="*/ 2450 h 7132"/>
                <a:gd name="T116" fmla="*/ 125175 w 6449"/>
                <a:gd name="T117" fmla="*/ 1225 h 7132"/>
                <a:gd name="T118" fmla="*/ 120900 w 6449"/>
                <a:gd name="T119" fmla="*/ 625 h 7132"/>
                <a:gd name="T120" fmla="*/ 116025 w 6449"/>
                <a:gd name="T121" fmla="*/ 0 h 7132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" name="Google Shape;121;p4">
              <a:extLst>
                <a:ext uri="{FF2B5EF4-FFF2-40B4-BE49-F238E27FC236}">
                  <a16:creationId xmlns:a16="http://schemas.microsoft.com/office/drawing/2014/main" id="{4CE6B304-C172-9348-8796-D55ECE3D9F7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30925" y="4985350"/>
              <a:ext cx="128250" cy="148400"/>
            </a:xfrm>
            <a:custGeom>
              <a:avLst/>
              <a:gdLst>
                <a:gd name="T0" fmla="*/ 39075 w 5130"/>
                <a:gd name="T1" fmla="*/ 0 h 5936"/>
                <a:gd name="T2" fmla="*/ 34800 w 5130"/>
                <a:gd name="T3" fmla="*/ 625 h 5936"/>
                <a:gd name="T4" fmla="*/ 30525 w 5130"/>
                <a:gd name="T5" fmla="*/ 1850 h 5936"/>
                <a:gd name="T6" fmla="*/ 26875 w 5130"/>
                <a:gd name="T7" fmla="*/ 3675 h 5936"/>
                <a:gd name="T8" fmla="*/ 22600 w 5130"/>
                <a:gd name="T9" fmla="*/ 5500 h 5936"/>
                <a:gd name="T10" fmla="*/ 18925 w 5130"/>
                <a:gd name="T11" fmla="*/ 7950 h 5936"/>
                <a:gd name="T12" fmla="*/ 15875 w 5130"/>
                <a:gd name="T13" fmla="*/ 10400 h 5936"/>
                <a:gd name="T14" fmla="*/ 12825 w 5130"/>
                <a:gd name="T15" fmla="*/ 13450 h 5936"/>
                <a:gd name="T16" fmla="*/ 9775 w 5130"/>
                <a:gd name="T17" fmla="*/ 16500 h 5936"/>
                <a:gd name="T18" fmla="*/ 7325 w 5130"/>
                <a:gd name="T19" fmla="*/ 20150 h 5936"/>
                <a:gd name="T20" fmla="*/ 4900 w 5130"/>
                <a:gd name="T21" fmla="*/ 23825 h 5936"/>
                <a:gd name="T22" fmla="*/ 3050 w 5130"/>
                <a:gd name="T23" fmla="*/ 27475 h 5936"/>
                <a:gd name="T24" fmla="*/ 1850 w 5130"/>
                <a:gd name="T25" fmla="*/ 31750 h 5936"/>
                <a:gd name="T26" fmla="*/ 625 w 5130"/>
                <a:gd name="T27" fmla="*/ 36650 h 5936"/>
                <a:gd name="T28" fmla="*/ 0 w 5130"/>
                <a:gd name="T29" fmla="*/ 40925 h 5936"/>
                <a:gd name="T30" fmla="*/ 0 w 5130"/>
                <a:gd name="T31" fmla="*/ 45200 h 5936"/>
                <a:gd name="T32" fmla="*/ 0 w 5130"/>
                <a:gd name="T33" fmla="*/ 50075 h 5936"/>
                <a:gd name="T34" fmla="*/ 625 w 5130"/>
                <a:gd name="T35" fmla="*/ 54350 h 5936"/>
                <a:gd name="T36" fmla="*/ 1850 w 5130"/>
                <a:gd name="T37" fmla="*/ 58625 h 5936"/>
                <a:gd name="T38" fmla="*/ 3675 w 5130"/>
                <a:gd name="T39" fmla="*/ 62300 h 5936"/>
                <a:gd name="T40" fmla="*/ 5500 w 5130"/>
                <a:gd name="T41" fmla="*/ 66575 h 5936"/>
                <a:gd name="T42" fmla="*/ 7950 w 5130"/>
                <a:gd name="T43" fmla="*/ 69625 h 5936"/>
                <a:gd name="T44" fmla="*/ 10375 w 5130"/>
                <a:gd name="T45" fmla="*/ 73275 h 5936"/>
                <a:gd name="T46" fmla="*/ 13450 w 5130"/>
                <a:gd name="T47" fmla="*/ 76325 h 5936"/>
                <a:gd name="T48" fmla="*/ 16500 w 5130"/>
                <a:gd name="T49" fmla="*/ 79375 h 5936"/>
                <a:gd name="T50" fmla="*/ 20150 w 5130"/>
                <a:gd name="T51" fmla="*/ 81825 h 5936"/>
                <a:gd name="T52" fmla="*/ 23825 w 5130"/>
                <a:gd name="T53" fmla="*/ 84275 h 5936"/>
                <a:gd name="T54" fmla="*/ 27475 w 5130"/>
                <a:gd name="T55" fmla="*/ 86100 h 5936"/>
                <a:gd name="T56" fmla="*/ 31750 w 5130"/>
                <a:gd name="T57" fmla="*/ 87325 h 5936"/>
                <a:gd name="T58" fmla="*/ 36650 w 5130"/>
                <a:gd name="T59" fmla="*/ 88550 h 5936"/>
                <a:gd name="T60" fmla="*/ 42750 w 5130"/>
                <a:gd name="T61" fmla="*/ 89150 h 5936"/>
                <a:gd name="T62" fmla="*/ 49475 w 5130"/>
                <a:gd name="T63" fmla="*/ 89150 h 5936"/>
                <a:gd name="T64" fmla="*/ 55575 w 5130"/>
                <a:gd name="T65" fmla="*/ 87925 h 5936"/>
                <a:gd name="T66" fmla="*/ 61675 w 5130"/>
                <a:gd name="T67" fmla="*/ 86100 h 5936"/>
                <a:gd name="T68" fmla="*/ 109900 w 5130"/>
                <a:gd name="T69" fmla="*/ 148375 h 5936"/>
                <a:gd name="T70" fmla="*/ 118450 w 5130"/>
                <a:gd name="T71" fmla="*/ 141050 h 5936"/>
                <a:gd name="T72" fmla="*/ 128225 w 5130"/>
                <a:gd name="T73" fmla="*/ 134350 h 5936"/>
                <a:gd name="T74" fmla="*/ 80000 w 5130"/>
                <a:gd name="T75" fmla="*/ 71450 h 5936"/>
                <a:gd name="T76" fmla="*/ 83050 w 5130"/>
                <a:gd name="T77" fmla="*/ 67175 h 5936"/>
                <a:gd name="T78" fmla="*/ 85475 w 5130"/>
                <a:gd name="T79" fmla="*/ 62900 h 5936"/>
                <a:gd name="T80" fmla="*/ 87325 w 5130"/>
                <a:gd name="T81" fmla="*/ 58025 h 5936"/>
                <a:gd name="T82" fmla="*/ 88550 w 5130"/>
                <a:gd name="T83" fmla="*/ 52525 h 5936"/>
                <a:gd name="T84" fmla="*/ 89150 w 5130"/>
                <a:gd name="T85" fmla="*/ 48250 h 5936"/>
                <a:gd name="T86" fmla="*/ 89150 w 5130"/>
                <a:gd name="T87" fmla="*/ 43350 h 5936"/>
                <a:gd name="T88" fmla="*/ 89150 w 5130"/>
                <a:gd name="T89" fmla="*/ 39100 h 5936"/>
                <a:gd name="T90" fmla="*/ 87925 w 5130"/>
                <a:gd name="T91" fmla="*/ 34825 h 5936"/>
                <a:gd name="T92" fmla="*/ 86700 w 5130"/>
                <a:gd name="T93" fmla="*/ 30550 h 5936"/>
                <a:gd name="T94" fmla="*/ 85475 w 5130"/>
                <a:gd name="T95" fmla="*/ 26875 h 5936"/>
                <a:gd name="T96" fmla="*/ 83650 w 5130"/>
                <a:gd name="T97" fmla="*/ 22600 h 5936"/>
                <a:gd name="T98" fmla="*/ 81225 w 5130"/>
                <a:gd name="T99" fmla="*/ 18950 h 5936"/>
                <a:gd name="T100" fmla="*/ 78775 w 5130"/>
                <a:gd name="T101" fmla="*/ 15875 h 5936"/>
                <a:gd name="T102" fmla="*/ 75725 w 5130"/>
                <a:gd name="T103" fmla="*/ 12825 h 5936"/>
                <a:gd name="T104" fmla="*/ 72675 w 5130"/>
                <a:gd name="T105" fmla="*/ 9775 h 5936"/>
                <a:gd name="T106" fmla="*/ 69000 w 5130"/>
                <a:gd name="T107" fmla="*/ 7350 h 5936"/>
                <a:gd name="T108" fmla="*/ 65350 w 5130"/>
                <a:gd name="T109" fmla="*/ 4900 h 5936"/>
                <a:gd name="T110" fmla="*/ 61075 w 5130"/>
                <a:gd name="T111" fmla="*/ 3075 h 5936"/>
                <a:gd name="T112" fmla="*/ 56800 w 5130"/>
                <a:gd name="T113" fmla="*/ 1850 h 5936"/>
                <a:gd name="T114" fmla="*/ 52525 w 5130"/>
                <a:gd name="T115" fmla="*/ 625 h 5936"/>
                <a:gd name="T116" fmla="*/ 48250 w 5130"/>
                <a:gd name="T117" fmla="*/ 0 h 5936"/>
                <a:gd name="T118" fmla="*/ 39075 w 5130"/>
                <a:gd name="T119" fmla="*/ 0 h 59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lnTo>
                    <a:pt x="1563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122;p4">
              <a:extLst>
                <a:ext uri="{FF2B5EF4-FFF2-40B4-BE49-F238E27FC236}">
                  <a16:creationId xmlns:a16="http://schemas.microsoft.com/office/drawing/2014/main" id="{C7BCD061-4C13-CC4F-B0F9-448569899A14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1175" y="5241175"/>
              <a:ext cx="180125" cy="109325"/>
            </a:xfrm>
            <a:custGeom>
              <a:avLst/>
              <a:gdLst>
                <a:gd name="T0" fmla="*/ 170975 w 7205"/>
                <a:gd name="T1" fmla="*/ 25 h 4373"/>
                <a:gd name="T2" fmla="*/ 80600 w 7205"/>
                <a:gd name="T3" fmla="*/ 37275 h 4373"/>
                <a:gd name="T4" fmla="*/ 77550 w 7205"/>
                <a:gd name="T5" fmla="*/ 34200 h 4373"/>
                <a:gd name="T6" fmla="*/ 74500 w 7205"/>
                <a:gd name="T7" fmla="*/ 31150 h 4373"/>
                <a:gd name="T8" fmla="*/ 71450 w 7205"/>
                <a:gd name="T9" fmla="*/ 28100 h 4373"/>
                <a:gd name="T10" fmla="*/ 67175 w 7205"/>
                <a:gd name="T11" fmla="*/ 25650 h 4373"/>
                <a:gd name="T12" fmla="*/ 63500 w 7205"/>
                <a:gd name="T13" fmla="*/ 23825 h 4373"/>
                <a:gd name="T14" fmla="*/ 59225 w 7205"/>
                <a:gd name="T15" fmla="*/ 22000 h 4373"/>
                <a:gd name="T16" fmla="*/ 54950 w 7205"/>
                <a:gd name="T17" fmla="*/ 20775 h 4373"/>
                <a:gd name="T18" fmla="*/ 50675 w 7205"/>
                <a:gd name="T19" fmla="*/ 20175 h 4373"/>
                <a:gd name="T20" fmla="*/ 46400 w 7205"/>
                <a:gd name="T21" fmla="*/ 19550 h 4373"/>
                <a:gd name="T22" fmla="*/ 42125 w 7205"/>
                <a:gd name="T23" fmla="*/ 20175 h 4373"/>
                <a:gd name="T24" fmla="*/ 37850 w 7205"/>
                <a:gd name="T25" fmla="*/ 20175 h 4373"/>
                <a:gd name="T26" fmla="*/ 33575 w 7205"/>
                <a:gd name="T27" fmla="*/ 21400 h 4373"/>
                <a:gd name="T28" fmla="*/ 29300 w 7205"/>
                <a:gd name="T29" fmla="*/ 22600 h 4373"/>
                <a:gd name="T30" fmla="*/ 25650 w 7205"/>
                <a:gd name="T31" fmla="*/ 24450 h 4373"/>
                <a:gd name="T32" fmla="*/ 21975 w 7205"/>
                <a:gd name="T33" fmla="*/ 26275 h 4373"/>
                <a:gd name="T34" fmla="*/ 18325 w 7205"/>
                <a:gd name="T35" fmla="*/ 28725 h 4373"/>
                <a:gd name="T36" fmla="*/ 14650 w 7205"/>
                <a:gd name="T37" fmla="*/ 31775 h 4373"/>
                <a:gd name="T38" fmla="*/ 11600 w 7205"/>
                <a:gd name="T39" fmla="*/ 34825 h 4373"/>
                <a:gd name="T40" fmla="*/ 8550 w 7205"/>
                <a:gd name="T41" fmla="*/ 37875 h 4373"/>
                <a:gd name="T42" fmla="*/ 6100 w 7205"/>
                <a:gd name="T43" fmla="*/ 42150 h 4373"/>
                <a:gd name="T44" fmla="*/ 4275 w 7205"/>
                <a:gd name="T45" fmla="*/ 45800 h 4373"/>
                <a:gd name="T46" fmla="*/ 2450 w 7205"/>
                <a:gd name="T47" fmla="*/ 50075 h 4373"/>
                <a:gd name="T48" fmla="*/ 1225 w 7205"/>
                <a:gd name="T49" fmla="*/ 54350 h 4373"/>
                <a:gd name="T50" fmla="*/ 625 w 7205"/>
                <a:gd name="T51" fmla="*/ 58625 h 4373"/>
                <a:gd name="T52" fmla="*/ 0 w 7205"/>
                <a:gd name="T53" fmla="*/ 62900 h 4373"/>
                <a:gd name="T54" fmla="*/ 0 w 7205"/>
                <a:gd name="T55" fmla="*/ 67175 h 4373"/>
                <a:gd name="T56" fmla="*/ 625 w 7205"/>
                <a:gd name="T57" fmla="*/ 71450 h 4373"/>
                <a:gd name="T58" fmla="*/ 1825 w 7205"/>
                <a:gd name="T59" fmla="*/ 75725 h 4373"/>
                <a:gd name="T60" fmla="*/ 3050 w 7205"/>
                <a:gd name="T61" fmla="*/ 80000 h 4373"/>
                <a:gd name="T62" fmla="*/ 4875 w 7205"/>
                <a:gd name="T63" fmla="*/ 83675 h 4373"/>
                <a:gd name="T64" fmla="*/ 6725 w 7205"/>
                <a:gd name="T65" fmla="*/ 87950 h 4373"/>
                <a:gd name="T66" fmla="*/ 9150 w 7205"/>
                <a:gd name="T67" fmla="*/ 91000 h 4373"/>
                <a:gd name="T68" fmla="*/ 11600 w 7205"/>
                <a:gd name="T69" fmla="*/ 94650 h 4373"/>
                <a:gd name="T70" fmla="*/ 15275 w 7205"/>
                <a:gd name="T71" fmla="*/ 97700 h 4373"/>
                <a:gd name="T72" fmla="*/ 18325 w 7205"/>
                <a:gd name="T73" fmla="*/ 100775 h 4373"/>
                <a:gd name="T74" fmla="*/ 22600 w 7205"/>
                <a:gd name="T75" fmla="*/ 103200 h 4373"/>
                <a:gd name="T76" fmla="*/ 26250 w 7205"/>
                <a:gd name="T77" fmla="*/ 105025 h 4373"/>
                <a:gd name="T78" fmla="*/ 30525 w 7205"/>
                <a:gd name="T79" fmla="*/ 106875 h 4373"/>
                <a:gd name="T80" fmla="*/ 34800 w 7205"/>
                <a:gd name="T81" fmla="*/ 108100 h 4373"/>
                <a:gd name="T82" fmla="*/ 39075 w 7205"/>
                <a:gd name="T83" fmla="*/ 108700 h 4373"/>
                <a:gd name="T84" fmla="*/ 43350 w 7205"/>
                <a:gd name="T85" fmla="*/ 109300 h 4373"/>
                <a:gd name="T86" fmla="*/ 47625 w 7205"/>
                <a:gd name="T87" fmla="*/ 109300 h 4373"/>
                <a:gd name="T88" fmla="*/ 51900 w 7205"/>
                <a:gd name="T89" fmla="*/ 108700 h 4373"/>
                <a:gd name="T90" fmla="*/ 56175 w 7205"/>
                <a:gd name="T91" fmla="*/ 107475 h 4373"/>
                <a:gd name="T92" fmla="*/ 60450 w 7205"/>
                <a:gd name="T93" fmla="*/ 106250 h 4373"/>
                <a:gd name="T94" fmla="*/ 64125 w 7205"/>
                <a:gd name="T95" fmla="*/ 105025 h 4373"/>
                <a:gd name="T96" fmla="*/ 67775 w 7205"/>
                <a:gd name="T97" fmla="*/ 102600 h 4373"/>
                <a:gd name="T98" fmla="*/ 71450 w 7205"/>
                <a:gd name="T99" fmla="*/ 100150 h 4373"/>
                <a:gd name="T100" fmla="*/ 75100 w 7205"/>
                <a:gd name="T101" fmla="*/ 97700 h 4373"/>
                <a:gd name="T102" fmla="*/ 78150 w 7205"/>
                <a:gd name="T103" fmla="*/ 94650 h 4373"/>
                <a:gd name="T104" fmla="*/ 81200 w 7205"/>
                <a:gd name="T105" fmla="*/ 91000 h 4373"/>
                <a:gd name="T106" fmla="*/ 83650 w 7205"/>
                <a:gd name="T107" fmla="*/ 87325 h 4373"/>
                <a:gd name="T108" fmla="*/ 86700 w 7205"/>
                <a:gd name="T109" fmla="*/ 80000 h 4373"/>
                <a:gd name="T110" fmla="*/ 88525 w 7205"/>
                <a:gd name="T111" fmla="*/ 73275 h 4373"/>
                <a:gd name="T112" fmla="*/ 89750 w 7205"/>
                <a:gd name="T113" fmla="*/ 65950 h 4373"/>
                <a:gd name="T114" fmla="*/ 89150 w 7205"/>
                <a:gd name="T115" fmla="*/ 58625 h 4373"/>
                <a:gd name="T116" fmla="*/ 180125 w 7205"/>
                <a:gd name="T117" fmla="*/ 21400 h 4373"/>
                <a:gd name="T118" fmla="*/ 174625 w 7205"/>
                <a:gd name="T119" fmla="*/ 11000 h 4373"/>
                <a:gd name="T120" fmla="*/ 170975 w 7205"/>
                <a:gd name="T121" fmla="*/ 25 h 4373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123;p4">
              <a:extLst>
                <a:ext uri="{FF2B5EF4-FFF2-40B4-BE49-F238E27FC236}">
                  <a16:creationId xmlns:a16="http://schemas.microsoft.com/office/drawing/2014/main" id="{6FEC970D-D9C7-DE4D-B0F6-08076DB563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1575" y="5316900"/>
              <a:ext cx="89175" cy="159975"/>
            </a:xfrm>
            <a:custGeom>
              <a:avLst/>
              <a:gdLst>
                <a:gd name="T0" fmla="*/ 37275 w 3567"/>
                <a:gd name="T1" fmla="*/ 0 h 6399"/>
                <a:gd name="T2" fmla="*/ 34825 w 3567"/>
                <a:gd name="T3" fmla="*/ 71450 h 6399"/>
                <a:gd name="T4" fmla="*/ 29950 w 3567"/>
                <a:gd name="T5" fmla="*/ 72675 h 6399"/>
                <a:gd name="T6" fmla="*/ 25050 w 3567"/>
                <a:gd name="T7" fmla="*/ 75100 h 6399"/>
                <a:gd name="T8" fmla="*/ 20175 w 3567"/>
                <a:gd name="T9" fmla="*/ 77550 h 6399"/>
                <a:gd name="T10" fmla="*/ 15900 w 3567"/>
                <a:gd name="T11" fmla="*/ 80600 h 6399"/>
                <a:gd name="T12" fmla="*/ 12225 w 3567"/>
                <a:gd name="T13" fmla="*/ 83650 h 6399"/>
                <a:gd name="T14" fmla="*/ 9800 w 3567"/>
                <a:gd name="T15" fmla="*/ 87325 h 6399"/>
                <a:gd name="T16" fmla="*/ 6725 w 3567"/>
                <a:gd name="T17" fmla="*/ 90975 h 6399"/>
                <a:gd name="T18" fmla="*/ 4900 w 3567"/>
                <a:gd name="T19" fmla="*/ 94650 h 6399"/>
                <a:gd name="T20" fmla="*/ 3075 w 3567"/>
                <a:gd name="T21" fmla="*/ 98300 h 6399"/>
                <a:gd name="T22" fmla="*/ 1850 w 3567"/>
                <a:gd name="T23" fmla="*/ 102575 h 6399"/>
                <a:gd name="T24" fmla="*/ 625 w 3567"/>
                <a:gd name="T25" fmla="*/ 106850 h 6399"/>
                <a:gd name="T26" fmla="*/ 25 w 3567"/>
                <a:gd name="T27" fmla="*/ 111125 h 6399"/>
                <a:gd name="T28" fmla="*/ 25 w 3567"/>
                <a:gd name="T29" fmla="*/ 115400 h 6399"/>
                <a:gd name="T30" fmla="*/ 25 w 3567"/>
                <a:gd name="T31" fmla="*/ 119675 h 6399"/>
                <a:gd name="T32" fmla="*/ 625 w 3567"/>
                <a:gd name="T33" fmla="*/ 123950 h 6399"/>
                <a:gd name="T34" fmla="*/ 1850 w 3567"/>
                <a:gd name="T35" fmla="*/ 128225 h 6399"/>
                <a:gd name="T36" fmla="*/ 3075 w 3567"/>
                <a:gd name="T37" fmla="*/ 131900 h 6399"/>
                <a:gd name="T38" fmla="*/ 4900 w 3567"/>
                <a:gd name="T39" fmla="*/ 136175 h 6399"/>
                <a:gd name="T40" fmla="*/ 7350 w 3567"/>
                <a:gd name="T41" fmla="*/ 139825 h 6399"/>
                <a:gd name="T42" fmla="*/ 10400 w 3567"/>
                <a:gd name="T43" fmla="*/ 143500 h 6399"/>
                <a:gd name="T44" fmla="*/ 13450 w 3567"/>
                <a:gd name="T45" fmla="*/ 147150 h 6399"/>
                <a:gd name="T46" fmla="*/ 16500 w 3567"/>
                <a:gd name="T47" fmla="*/ 150200 h 6399"/>
                <a:gd name="T48" fmla="*/ 20175 w 3567"/>
                <a:gd name="T49" fmla="*/ 152650 h 6399"/>
                <a:gd name="T50" fmla="*/ 23825 w 3567"/>
                <a:gd name="T51" fmla="*/ 154475 h 6399"/>
                <a:gd name="T52" fmla="*/ 28100 w 3567"/>
                <a:gd name="T53" fmla="*/ 156300 h 6399"/>
                <a:gd name="T54" fmla="*/ 31775 w 3567"/>
                <a:gd name="T55" fmla="*/ 158150 h 6399"/>
                <a:gd name="T56" fmla="*/ 36050 w 3567"/>
                <a:gd name="T57" fmla="*/ 158750 h 6399"/>
                <a:gd name="T58" fmla="*/ 40325 w 3567"/>
                <a:gd name="T59" fmla="*/ 159375 h 6399"/>
                <a:gd name="T60" fmla="*/ 44600 w 3567"/>
                <a:gd name="T61" fmla="*/ 159975 h 6399"/>
                <a:gd name="T62" fmla="*/ 48875 w 3567"/>
                <a:gd name="T63" fmla="*/ 159375 h 6399"/>
                <a:gd name="T64" fmla="*/ 53150 w 3567"/>
                <a:gd name="T65" fmla="*/ 158750 h 6399"/>
                <a:gd name="T66" fmla="*/ 57425 w 3567"/>
                <a:gd name="T67" fmla="*/ 157525 h 6399"/>
                <a:gd name="T68" fmla="*/ 61700 w 3567"/>
                <a:gd name="T69" fmla="*/ 156300 h 6399"/>
                <a:gd name="T70" fmla="*/ 65350 w 3567"/>
                <a:gd name="T71" fmla="*/ 154475 h 6399"/>
                <a:gd name="T72" fmla="*/ 69625 w 3567"/>
                <a:gd name="T73" fmla="*/ 152050 h 6399"/>
                <a:gd name="T74" fmla="*/ 73300 w 3567"/>
                <a:gd name="T75" fmla="*/ 149600 h 6399"/>
                <a:gd name="T76" fmla="*/ 76350 w 3567"/>
                <a:gd name="T77" fmla="*/ 146550 h 6399"/>
                <a:gd name="T78" fmla="*/ 79400 w 3567"/>
                <a:gd name="T79" fmla="*/ 142875 h 6399"/>
                <a:gd name="T80" fmla="*/ 81825 w 3567"/>
                <a:gd name="T81" fmla="*/ 139225 h 6399"/>
                <a:gd name="T82" fmla="*/ 84275 w 3567"/>
                <a:gd name="T83" fmla="*/ 135550 h 6399"/>
                <a:gd name="T84" fmla="*/ 86100 w 3567"/>
                <a:gd name="T85" fmla="*/ 131900 h 6399"/>
                <a:gd name="T86" fmla="*/ 87325 w 3567"/>
                <a:gd name="T87" fmla="*/ 127625 h 6399"/>
                <a:gd name="T88" fmla="*/ 88550 w 3567"/>
                <a:gd name="T89" fmla="*/ 123350 h 6399"/>
                <a:gd name="T90" fmla="*/ 89175 w 3567"/>
                <a:gd name="T91" fmla="*/ 119075 h 6399"/>
                <a:gd name="T92" fmla="*/ 89175 w 3567"/>
                <a:gd name="T93" fmla="*/ 114800 h 6399"/>
                <a:gd name="T94" fmla="*/ 89175 w 3567"/>
                <a:gd name="T95" fmla="*/ 110525 h 6399"/>
                <a:gd name="T96" fmla="*/ 88550 w 3567"/>
                <a:gd name="T97" fmla="*/ 106250 h 6399"/>
                <a:gd name="T98" fmla="*/ 87325 w 3567"/>
                <a:gd name="T99" fmla="*/ 101975 h 6399"/>
                <a:gd name="T100" fmla="*/ 85500 w 3567"/>
                <a:gd name="T101" fmla="*/ 97700 h 6399"/>
                <a:gd name="T102" fmla="*/ 83675 w 3567"/>
                <a:gd name="T103" fmla="*/ 94025 h 6399"/>
                <a:gd name="T104" fmla="*/ 81825 w 3567"/>
                <a:gd name="T105" fmla="*/ 90375 h 6399"/>
                <a:gd name="T106" fmla="*/ 78775 w 3567"/>
                <a:gd name="T107" fmla="*/ 86700 h 6399"/>
                <a:gd name="T108" fmla="*/ 74500 w 3567"/>
                <a:gd name="T109" fmla="*/ 81825 h 6399"/>
                <a:gd name="T110" fmla="*/ 69025 w 3567"/>
                <a:gd name="T111" fmla="*/ 77550 h 6399"/>
                <a:gd name="T112" fmla="*/ 63525 w 3567"/>
                <a:gd name="T113" fmla="*/ 74500 h 6399"/>
                <a:gd name="T114" fmla="*/ 58025 w 3567"/>
                <a:gd name="T115" fmla="*/ 72675 h 6399"/>
                <a:gd name="T116" fmla="*/ 60475 w 3567"/>
                <a:gd name="T117" fmla="*/ 625 h 6399"/>
                <a:gd name="T118" fmla="*/ 60475 w 3567"/>
                <a:gd name="T119" fmla="*/ 625 h 6399"/>
                <a:gd name="T120" fmla="*/ 53150 w 3567"/>
                <a:gd name="T121" fmla="*/ 1225 h 6399"/>
                <a:gd name="T122" fmla="*/ 45200 w 3567"/>
                <a:gd name="T123" fmla="*/ 625 h 6399"/>
                <a:gd name="T124" fmla="*/ 37275 w 3567"/>
                <a:gd name="T125" fmla="*/ 0 h 6399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124;p4">
              <a:extLst>
                <a:ext uri="{FF2B5EF4-FFF2-40B4-BE49-F238E27FC236}">
                  <a16:creationId xmlns:a16="http://schemas.microsoft.com/office/drawing/2014/main" id="{A741BC31-82B6-004B-A1C4-845AC3284C7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9100" y="5194175"/>
              <a:ext cx="161850" cy="89775"/>
            </a:xfrm>
            <a:custGeom>
              <a:avLst/>
              <a:gdLst>
                <a:gd name="T0" fmla="*/ 114800 w 6474"/>
                <a:gd name="T1" fmla="*/ 0 h 3591"/>
                <a:gd name="T2" fmla="*/ 110550 w 6474"/>
                <a:gd name="T3" fmla="*/ 625 h 3591"/>
                <a:gd name="T4" fmla="*/ 106275 w 6474"/>
                <a:gd name="T5" fmla="*/ 1825 h 3591"/>
                <a:gd name="T6" fmla="*/ 102000 w 6474"/>
                <a:gd name="T7" fmla="*/ 3050 h 3591"/>
                <a:gd name="T8" fmla="*/ 97100 w 6474"/>
                <a:gd name="T9" fmla="*/ 4900 h 3591"/>
                <a:gd name="T10" fmla="*/ 92825 w 6474"/>
                <a:gd name="T11" fmla="*/ 7325 h 3591"/>
                <a:gd name="T12" fmla="*/ 89175 w 6474"/>
                <a:gd name="T13" fmla="*/ 9775 h 3591"/>
                <a:gd name="T14" fmla="*/ 85500 w 6474"/>
                <a:gd name="T15" fmla="*/ 12825 h 3591"/>
                <a:gd name="T16" fmla="*/ 82450 w 6474"/>
                <a:gd name="T17" fmla="*/ 16500 h 3591"/>
                <a:gd name="T18" fmla="*/ 80000 w 6474"/>
                <a:gd name="T19" fmla="*/ 20150 h 3591"/>
                <a:gd name="T20" fmla="*/ 77575 w 6474"/>
                <a:gd name="T21" fmla="*/ 23825 h 3591"/>
                <a:gd name="T22" fmla="*/ 75725 w 6474"/>
                <a:gd name="T23" fmla="*/ 28100 h 3591"/>
                <a:gd name="T24" fmla="*/ 2475 w 6474"/>
                <a:gd name="T25" fmla="*/ 18925 h 3591"/>
                <a:gd name="T26" fmla="*/ 1850 w 6474"/>
                <a:gd name="T27" fmla="*/ 30525 h 3591"/>
                <a:gd name="T28" fmla="*/ 25 w 6474"/>
                <a:gd name="T29" fmla="*/ 41525 h 3591"/>
                <a:gd name="T30" fmla="*/ 72675 w 6474"/>
                <a:gd name="T31" fmla="*/ 50675 h 3591"/>
                <a:gd name="T32" fmla="*/ 73300 w 6474"/>
                <a:gd name="T33" fmla="*/ 55575 h 3591"/>
                <a:gd name="T34" fmla="*/ 75125 w 6474"/>
                <a:gd name="T35" fmla="*/ 60450 h 3591"/>
                <a:gd name="T36" fmla="*/ 76950 w 6474"/>
                <a:gd name="T37" fmla="*/ 64125 h 3591"/>
                <a:gd name="T38" fmla="*/ 78800 w 6474"/>
                <a:gd name="T39" fmla="*/ 68400 h 3591"/>
                <a:gd name="T40" fmla="*/ 81225 w 6474"/>
                <a:gd name="T41" fmla="*/ 72050 h 3591"/>
                <a:gd name="T42" fmla="*/ 84275 w 6474"/>
                <a:gd name="T43" fmla="*/ 75100 h 3591"/>
                <a:gd name="T44" fmla="*/ 87325 w 6474"/>
                <a:gd name="T45" fmla="*/ 78150 h 3591"/>
                <a:gd name="T46" fmla="*/ 90400 w 6474"/>
                <a:gd name="T47" fmla="*/ 81200 h 3591"/>
                <a:gd name="T48" fmla="*/ 94050 w 6474"/>
                <a:gd name="T49" fmla="*/ 83650 h 3591"/>
                <a:gd name="T50" fmla="*/ 97725 w 6474"/>
                <a:gd name="T51" fmla="*/ 85475 h 3591"/>
                <a:gd name="T52" fmla="*/ 102000 w 6474"/>
                <a:gd name="T53" fmla="*/ 87325 h 3591"/>
                <a:gd name="T54" fmla="*/ 106275 w 6474"/>
                <a:gd name="T55" fmla="*/ 88525 h 3591"/>
                <a:gd name="T56" fmla="*/ 110550 w 6474"/>
                <a:gd name="T57" fmla="*/ 89150 h 3591"/>
                <a:gd name="T58" fmla="*/ 114800 w 6474"/>
                <a:gd name="T59" fmla="*/ 89750 h 3591"/>
                <a:gd name="T60" fmla="*/ 119075 w 6474"/>
                <a:gd name="T61" fmla="*/ 89750 h 3591"/>
                <a:gd name="T62" fmla="*/ 123350 w 6474"/>
                <a:gd name="T63" fmla="*/ 89150 h 3591"/>
                <a:gd name="T64" fmla="*/ 127625 w 6474"/>
                <a:gd name="T65" fmla="*/ 88525 h 3591"/>
                <a:gd name="T66" fmla="*/ 131900 w 6474"/>
                <a:gd name="T67" fmla="*/ 86700 h 3591"/>
                <a:gd name="T68" fmla="*/ 136175 w 6474"/>
                <a:gd name="T69" fmla="*/ 85475 h 3591"/>
                <a:gd name="T70" fmla="*/ 140450 w 6474"/>
                <a:gd name="T71" fmla="*/ 83050 h 3591"/>
                <a:gd name="T72" fmla="*/ 144125 w 6474"/>
                <a:gd name="T73" fmla="*/ 80600 h 3591"/>
                <a:gd name="T74" fmla="*/ 147175 w 6474"/>
                <a:gd name="T75" fmla="*/ 77550 h 3591"/>
                <a:gd name="T76" fmla="*/ 150225 w 6474"/>
                <a:gd name="T77" fmla="*/ 74500 h 3591"/>
                <a:gd name="T78" fmla="*/ 153275 w 6474"/>
                <a:gd name="T79" fmla="*/ 71450 h 3591"/>
                <a:gd name="T80" fmla="*/ 155100 w 6474"/>
                <a:gd name="T81" fmla="*/ 67775 h 3591"/>
                <a:gd name="T82" fmla="*/ 157550 w 6474"/>
                <a:gd name="T83" fmla="*/ 64125 h 3591"/>
                <a:gd name="T84" fmla="*/ 158775 w 6474"/>
                <a:gd name="T85" fmla="*/ 59850 h 3591"/>
                <a:gd name="T86" fmla="*/ 160000 w 6474"/>
                <a:gd name="T87" fmla="*/ 55575 h 3591"/>
                <a:gd name="T88" fmla="*/ 161225 w 6474"/>
                <a:gd name="T89" fmla="*/ 51900 h 3591"/>
                <a:gd name="T90" fmla="*/ 161825 w 6474"/>
                <a:gd name="T91" fmla="*/ 47025 h 3591"/>
                <a:gd name="T92" fmla="*/ 161825 w 6474"/>
                <a:gd name="T93" fmla="*/ 42750 h 3591"/>
                <a:gd name="T94" fmla="*/ 161225 w 6474"/>
                <a:gd name="T95" fmla="*/ 38475 h 3591"/>
                <a:gd name="T96" fmla="*/ 160600 w 6474"/>
                <a:gd name="T97" fmla="*/ 34200 h 3591"/>
                <a:gd name="T98" fmla="*/ 158775 w 6474"/>
                <a:gd name="T99" fmla="*/ 29925 h 3591"/>
                <a:gd name="T100" fmla="*/ 156950 w 6474"/>
                <a:gd name="T101" fmla="*/ 25650 h 3591"/>
                <a:gd name="T102" fmla="*/ 155100 w 6474"/>
                <a:gd name="T103" fmla="*/ 21375 h 3591"/>
                <a:gd name="T104" fmla="*/ 152675 w 6474"/>
                <a:gd name="T105" fmla="*/ 17700 h 3591"/>
                <a:gd name="T106" fmla="*/ 149625 w 6474"/>
                <a:gd name="T107" fmla="*/ 14650 h 3591"/>
                <a:gd name="T108" fmla="*/ 146550 w 6474"/>
                <a:gd name="T109" fmla="*/ 11600 h 3591"/>
                <a:gd name="T110" fmla="*/ 143500 w 6474"/>
                <a:gd name="T111" fmla="*/ 8550 h 3591"/>
                <a:gd name="T112" fmla="*/ 139850 w 6474"/>
                <a:gd name="T113" fmla="*/ 6725 h 3591"/>
                <a:gd name="T114" fmla="*/ 136175 w 6474"/>
                <a:gd name="T115" fmla="*/ 4275 h 3591"/>
                <a:gd name="T116" fmla="*/ 131900 w 6474"/>
                <a:gd name="T117" fmla="*/ 3050 h 3591"/>
                <a:gd name="T118" fmla="*/ 127625 w 6474"/>
                <a:gd name="T119" fmla="*/ 1825 h 3591"/>
                <a:gd name="T120" fmla="*/ 123350 w 6474"/>
                <a:gd name="T121" fmla="*/ 625 h 3591"/>
                <a:gd name="T122" fmla="*/ 119075 w 6474"/>
                <a:gd name="T123" fmla="*/ 625 h 3591"/>
                <a:gd name="T124" fmla="*/ 114800 w 6474"/>
                <a:gd name="T125" fmla="*/ 0 h 3591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125;p4">
              <a:extLst>
                <a:ext uri="{FF2B5EF4-FFF2-40B4-BE49-F238E27FC236}">
                  <a16:creationId xmlns:a16="http://schemas.microsoft.com/office/drawing/2014/main" id="{A178CE14-BB07-994A-9048-AC86C1E3E5A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0075" y="5116000"/>
              <a:ext cx="189300" cy="189925"/>
            </a:xfrm>
            <a:custGeom>
              <a:avLst/>
              <a:gdLst>
                <a:gd name="T0" fmla="*/ 84875 w 7572"/>
                <a:gd name="T1" fmla="*/ 625 h 7597"/>
                <a:gd name="T2" fmla="*/ 66550 w 7572"/>
                <a:gd name="T3" fmla="*/ 4300 h 7597"/>
                <a:gd name="T4" fmla="*/ 49450 w 7572"/>
                <a:gd name="T5" fmla="*/ 11625 h 7597"/>
                <a:gd name="T6" fmla="*/ 34800 w 7572"/>
                <a:gd name="T7" fmla="*/ 22000 h 7597"/>
                <a:gd name="T8" fmla="*/ 21975 w 7572"/>
                <a:gd name="T9" fmla="*/ 34825 h 7597"/>
                <a:gd name="T10" fmla="*/ 11600 w 7572"/>
                <a:gd name="T11" fmla="*/ 49475 h 7597"/>
                <a:gd name="T12" fmla="*/ 4275 w 7572"/>
                <a:gd name="T13" fmla="*/ 66575 h 7597"/>
                <a:gd name="T14" fmla="*/ 600 w 7572"/>
                <a:gd name="T15" fmla="*/ 85500 h 7597"/>
                <a:gd name="T16" fmla="*/ 600 w 7572"/>
                <a:gd name="T17" fmla="*/ 104425 h 7597"/>
                <a:gd name="T18" fmla="*/ 4275 w 7572"/>
                <a:gd name="T19" fmla="*/ 123350 h 7597"/>
                <a:gd name="T20" fmla="*/ 11600 w 7572"/>
                <a:gd name="T21" fmla="*/ 139850 h 7597"/>
                <a:gd name="T22" fmla="*/ 21975 w 7572"/>
                <a:gd name="T23" fmla="*/ 155100 h 7597"/>
                <a:gd name="T24" fmla="*/ 34800 w 7572"/>
                <a:gd name="T25" fmla="*/ 167925 h 7597"/>
                <a:gd name="T26" fmla="*/ 49450 w 7572"/>
                <a:gd name="T27" fmla="*/ 178325 h 7597"/>
                <a:gd name="T28" fmla="*/ 66550 w 7572"/>
                <a:gd name="T29" fmla="*/ 185650 h 7597"/>
                <a:gd name="T30" fmla="*/ 84875 w 7572"/>
                <a:gd name="T31" fmla="*/ 189300 h 7597"/>
                <a:gd name="T32" fmla="*/ 104400 w 7572"/>
                <a:gd name="T33" fmla="*/ 189300 h 7597"/>
                <a:gd name="T34" fmla="*/ 122725 w 7572"/>
                <a:gd name="T35" fmla="*/ 185650 h 7597"/>
                <a:gd name="T36" fmla="*/ 139825 w 7572"/>
                <a:gd name="T37" fmla="*/ 178325 h 7597"/>
                <a:gd name="T38" fmla="*/ 155075 w 7572"/>
                <a:gd name="T39" fmla="*/ 167925 h 7597"/>
                <a:gd name="T40" fmla="*/ 167900 w 7572"/>
                <a:gd name="T41" fmla="*/ 155100 h 7597"/>
                <a:gd name="T42" fmla="*/ 178300 w 7572"/>
                <a:gd name="T43" fmla="*/ 139850 h 7597"/>
                <a:gd name="T44" fmla="*/ 185625 w 7572"/>
                <a:gd name="T45" fmla="*/ 123350 h 7597"/>
                <a:gd name="T46" fmla="*/ 189275 w 7572"/>
                <a:gd name="T47" fmla="*/ 104425 h 7597"/>
                <a:gd name="T48" fmla="*/ 189275 w 7572"/>
                <a:gd name="T49" fmla="*/ 85500 h 7597"/>
                <a:gd name="T50" fmla="*/ 185625 w 7572"/>
                <a:gd name="T51" fmla="*/ 66575 h 7597"/>
                <a:gd name="T52" fmla="*/ 178300 w 7572"/>
                <a:gd name="T53" fmla="*/ 49475 h 7597"/>
                <a:gd name="T54" fmla="*/ 167900 w 7572"/>
                <a:gd name="T55" fmla="*/ 34825 h 7597"/>
                <a:gd name="T56" fmla="*/ 155075 w 7572"/>
                <a:gd name="T57" fmla="*/ 22000 h 7597"/>
                <a:gd name="T58" fmla="*/ 139825 w 7572"/>
                <a:gd name="T59" fmla="*/ 11625 h 7597"/>
                <a:gd name="T60" fmla="*/ 122725 w 7572"/>
                <a:gd name="T61" fmla="*/ 4300 h 7597"/>
                <a:gd name="T62" fmla="*/ 104400 w 7572"/>
                <a:gd name="T63" fmla="*/ 625 h 7597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39" name="Google Shape;126;p4">
            <a:extLst>
              <a:ext uri="{FF2B5EF4-FFF2-40B4-BE49-F238E27FC236}">
                <a16:creationId xmlns:a16="http://schemas.microsoft.com/office/drawing/2014/main" id="{09C25C82-1442-6C4C-806E-5FD8CDAB1A7E}"/>
              </a:ext>
            </a:extLst>
          </p:cNvPr>
          <p:cNvSpPr>
            <a:spLocks/>
          </p:cNvSpPr>
          <p:nvPr/>
        </p:nvSpPr>
        <p:spPr bwMode="auto">
          <a:xfrm>
            <a:off x="144463" y="4214813"/>
            <a:ext cx="300037" cy="273050"/>
          </a:xfrm>
          <a:custGeom>
            <a:avLst/>
            <a:gdLst>
              <a:gd name="T0" fmla="*/ 126967 w 16218"/>
              <a:gd name="T1" fmla="*/ 1370 h 14752"/>
              <a:gd name="T2" fmla="*/ 105285 w 16218"/>
              <a:gd name="T3" fmla="*/ 5423 h 14752"/>
              <a:gd name="T4" fmla="*/ 84953 w 16218"/>
              <a:gd name="T5" fmla="*/ 12216 h 14752"/>
              <a:gd name="T6" fmla="*/ 65972 w 16218"/>
              <a:gd name="T7" fmla="*/ 21711 h 14752"/>
              <a:gd name="T8" fmla="*/ 49266 w 16218"/>
              <a:gd name="T9" fmla="*/ 33002 h 14752"/>
              <a:gd name="T10" fmla="*/ 34355 w 16218"/>
              <a:gd name="T11" fmla="*/ 46125 h 14752"/>
              <a:gd name="T12" fmla="*/ 21701 w 16218"/>
              <a:gd name="T13" fmla="*/ 61044 h 14752"/>
              <a:gd name="T14" fmla="*/ 11766 w 16218"/>
              <a:gd name="T15" fmla="*/ 77758 h 14752"/>
              <a:gd name="T16" fmla="*/ 4533 w 16218"/>
              <a:gd name="T17" fmla="*/ 95397 h 14752"/>
              <a:gd name="T18" fmla="*/ 907 w 16218"/>
              <a:gd name="T19" fmla="*/ 114369 h 14752"/>
              <a:gd name="T20" fmla="*/ 19 w 16218"/>
              <a:gd name="T21" fmla="*/ 134267 h 14752"/>
              <a:gd name="T22" fmla="*/ 3626 w 16218"/>
              <a:gd name="T23" fmla="*/ 154609 h 14752"/>
              <a:gd name="T24" fmla="*/ 10397 w 16218"/>
              <a:gd name="T25" fmla="*/ 174043 h 14752"/>
              <a:gd name="T26" fmla="*/ 20350 w 16218"/>
              <a:gd name="T27" fmla="*/ 191683 h 14752"/>
              <a:gd name="T28" fmla="*/ 33892 w 16218"/>
              <a:gd name="T29" fmla="*/ 207953 h 14752"/>
              <a:gd name="T30" fmla="*/ 49710 w 16218"/>
              <a:gd name="T31" fmla="*/ 222427 h 14752"/>
              <a:gd name="T32" fmla="*/ 37519 w 16218"/>
              <a:gd name="T33" fmla="*/ 243213 h 14752"/>
              <a:gd name="T34" fmla="*/ 21701 w 16218"/>
              <a:gd name="T35" fmla="*/ 259945 h 14752"/>
              <a:gd name="T36" fmla="*/ 9491 w 16218"/>
              <a:gd name="T37" fmla="*/ 268071 h 14752"/>
              <a:gd name="T38" fmla="*/ 2276 w 16218"/>
              <a:gd name="T39" fmla="*/ 272143 h 14752"/>
              <a:gd name="T40" fmla="*/ 31635 w 16218"/>
              <a:gd name="T41" fmla="*/ 272606 h 14752"/>
              <a:gd name="T42" fmla="*/ 53780 w 16218"/>
              <a:gd name="T43" fmla="*/ 267627 h 14752"/>
              <a:gd name="T44" fmla="*/ 77276 w 16218"/>
              <a:gd name="T45" fmla="*/ 256780 h 14752"/>
              <a:gd name="T46" fmla="*/ 98958 w 16218"/>
              <a:gd name="T47" fmla="*/ 247285 h 14752"/>
              <a:gd name="T48" fmla="*/ 120196 w 16218"/>
              <a:gd name="T49" fmla="*/ 252245 h 14752"/>
              <a:gd name="T50" fmla="*/ 142341 w 16218"/>
              <a:gd name="T51" fmla="*/ 254966 h 14752"/>
              <a:gd name="T52" fmla="*/ 173070 w 16218"/>
              <a:gd name="T53" fmla="*/ 253615 h 14752"/>
              <a:gd name="T54" fmla="*/ 194752 w 16218"/>
              <a:gd name="T55" fmla="*/ 249099 h 14752"/>
              <a:gd name="T56" fmla="*/ 215084 w 16218"/>
              <a:gd name="T57" fmla="*/ 242306 h 14752"/>
              <a:gd name="T58" fmla="*/ 234065 w 16218"/>
              <a:gd name="T59" fmla="*/ 233273 h 14752"/>
              <a:gd name="T60" fmla="*/ 250771 w 16218"/>
              <a:gd name="T61" fmla="*/ 221964 h 14752"/>
              <a:gd name="T62" fmla="*/ 265682 w 16218"/>
              <a:gd name="T63" fmla="*/ 208397 h 14752"/>
              <a:gd name="T64" fmla="*/ 278336 w 16218"/>
              <a:gd name="T65" fmla="*/ 193478 h 14752"/>
              <a:gd name="T66" fmla="*/ 288271 w 16218"/>
              <a:gd name="T67" fmla="*/ 177209 h 14752"/>
              <a:gd name="T68" fmla="*/ 295504 w 16218"/>
              <a:gd name="T69" fmla="*/ 159125 h 14752"/>
              <a:gd name="T70" fmla="*/ 299130 w 16218"/>
              <a:gd name="T71" fmla="*/ 140597 h 14752"/>
              <a:gd name="T72" fmla="*/ 300018 w 16218"/>
              <a:gd name="T73" fmla="*/ 120700 h 14752"/>
              <a:gd name="T74" fmla="*/ 296873 w 16218"/>
              <a:gd name="T75" fmla="*/ 101727 h 14752"/>
              <a:gd name="T76" fmla="*/ 290990 w 16218"/>
              <a:gd name="T77" fmla="*/ 83644 h 14752"/>
              <a:gd name="T78" fmla="*/ 281962 w 16218"/>
              <a:gd name="T79" fmla="*/ 66467 h 14752"/>
              <a:gd name="T80" fmla="*/ 270215 w 16218"/>
              <a:gd name="T81" fmla="*/ 51086 h 14752"/>
              <a:gd name="T82" fmla="*/ 256191 w 16218"/>
              <a:gd name="T83" fmla="*/ 37074 h 14752"/>
              <a:gd name="T84" fmla="*/ 239930 w 16218"/>
              <a:gd name="T85" fmla="*/ 25321 h 14752"/>
              <a:gd name="T86" fmla="*/ 221411 w 16218"/>
              <a:gd name="T87" fmla="*/ 15381 h 14752"/>
              <a:gd name="T88" fmla="*/ 201523 w 16218"/>
              <a:gd name="T89" fmla="*/ 7700 h 14752"/>
              <a:gd name="T90" fmla="*/ 180285 w 16218"/>
              <a:gd name="T91" fmla="*/ 2277 h 14752"/>
              <a:gd name="T92" fmla="*/ 157696 w 16218"/>
              <a:gd name="T93" fmla="*/ 0 h 14752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lnTo>
                  <a:pt x="769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40" name="Google Shape;127;p4">
            <a:extLst>
              <a:ext uri="{FF2B5EF4-FFF2-40B4-BE49-F238E27FC236}">
                <a16:creationId xmlns:a16="http://schemas.microsoft.com/office/drawing/2014/main" id="{E61A99BD-CEC8-774E-B730-39BDCCCD24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663" y="1928813"/>
            <a:ext cx="1957387" cy="65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1200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rPr>
              <a:t>“</a:t>
            </a:r>
          </a:p>
        </p:txBody>
      </p:sp>
      <p:sp>
        <p:nvSpPr>
          <p:cNvPr id="91" name="Google Shape;91;p4"/>
          <p:cNvSpPr txBox="1">
            <a:spLocks noGrp="1"/>
          </p:cNvSpPr>
          <p:nvPr>
            <p:ph type="body" idx="1"/>
          </p:nvPr>
        </p:nvSpPr>
        <p:spPr>
          <a:xfrm>
            <a:off x="2051200" y="2085600"/>
            <a:ext cx="6282300" cy="819900"/>
          </a:xfrm>
          <a:prstGeom prst="rect">
            <a:avLst/>
          </a:prstGeom>
        </p:spPr>
        <p:txBody>
          <a:bodyPr spcFirstLastPara="1" anchor="ctr">
            <a:noAutofit/>
          </a:bodyPr>
          <a:lstStyle>
            <a:lvl1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Font typeface="Nixie One"/>
              <a:buChar char="◇"/>
              <a:defRPr sz="2400">
                <a:solidFill>
                  <a:srgbClr val="11C4E0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￭"/>
              <a:defRPr sz="2400">
                <a:latin typeface="Nixie One"/>
                <a:ea typeface="Nixie One"/>
                <a:cs typeface="Nixie One"/>
                <a:sym typeface="Nixie One"/>
              </a:defRPr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￮"/>
              <a:defRPr sz="2400">
                <a:latin typeface="Nixie One"/>
                <a:ea typeface="Nixie One"/>
                <a:cs typeface="Nixie One"/>
                <a:sym typeface="Nixie One"/>
              </a:defRPr>
            </a:lvl3pPr>
            <a:lvl4pPr marL="1828800" lvl="3" indent="-3810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●"/>
              <a:defRPr sz="2400">
                <a:latin typeface="Nixie One"/>
                <a:ea typeface="Nixie One"/>
                <a:cs typeface="Nixie One"/>
                <a:sym typeface="Nixie One"/>
              </a:defRPr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○"/>
              <a:defRPr sz="2400">
                <a:latin typeface="Nixie One"/>
                <a:ea typeface="Nixie One"/>
                <a:cs typeface="Nixie One"/>
                <a:sym typeface="Nixie One"/>
              </a:defRPr>
            </a:lvl5pPr>
            <a:lvl6pPr marL="2743200" lvl="5" indent="-3810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■"/>
              <a:defRPr sz="2400">
                <a:latin typeface="Nixie One"/>
                <a:ea typeface="Nixie One"/>
                <a:cs typeface="Nixie One"/>
                <a:sym typeface="Nixie One"/>
              </a:defRPr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●"/>
              <a:defRPr sz="2400">
                <a:latin typeface="Nixie One"/>
                <a:ea typeface="Nixie One"/>
                <a:cs typeface="Nixie One"/>
                <a:sym typeface="Nixie One"/>
              </a:defRPr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○"/>
              <a:defRPr sz="2400">
                <a:latin typeface="Nixie One"/>
                <a:ea typeface="Nixie One"/>
                <a:cs typeface="Nixie One"/>
                <a:sym typeface="Nixie One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■"/>
              <a:defRPr sz="2400"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Google Shape;128;p4">
            <a:extLst>
              <a:ext uri="{FF2B5EF4-FFF2-40B4-BE49-F238E27FC236}">
                <a16:creationId xmlns:a16="http://schemas.microsoft.com/office/drawing/2014/main" id="{7DDD4768-8517-5F4E-9971-D79888A0F73B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E34A71E-E29C-734B-8AB2-92C1C23006C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66331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 preserve="1">
  <p:cSld name="TITLE_AND_BODY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0;p5">
            <a:extLst>
              <a:ext uri="{FF2B5EF4-FFF2-40B4-BE49-F238E27FC236}">
                <a16:creationId xmlns:a16="http://schemas.microsoft.com/office/drawing/2014/main" id="{E138CCDD-622E-6F49-A718-3E60A7BEEBFB}"/>
              </a:ext>
            </a:extLst>
          </p:cNvPr>
          <p:cNvSpPr>
            <a:spLocks/>
          </p:cNvSpPr>
          <p:nvPr/>
        </p:nvSpPr>
        <p:spPr bwMode="auto">
          <a:xfrm rot="10800000" flipH="1">
            <a:off x="7664450" y="3684588"/>
            <a:ext cx="1033463" cy="895350"/>
          </a:xfrm>
          <a:custGeom>
            <a:avLst/>
            <a:gdLst>
              <a:gd name="T0" fmla="*/ 258366 w 120000"/>
              <a:gd name="T1" fmla="*/ 0 h 120000"/>
              <a:gd name="T2" fmla="*/ 0 w 120000"/>
              <a:gd name="T3" fmla="*/ 447630 h 120000"/>
              <a:gd name="T4" fmla="*/ 258366 w 120000"/>
              <a:gd name="T5" fmla="*/ 895350 h 120000"/>
              <a:gd name="T6" fmla="*/ 775097 w 120000"/>
              <a:gd name="T7" fmla="*/ 895350 h 120000"/>
              <a:gd name="T8" fmla="*/ 1033463 w 120000"/>
              <a:gd name="T9" fmla="*/ 447630 h 120000"/>
              <a:gd name="T10" fmla="*/ 775097 w 120000"/>
              <a:gd name="T11" fmla="*/ 0 h 120000"/>
              <a:gd name="T12" fmla="*/ 258366 w 120000"/>
              <a:gd name="T13" fmla="*/ 0 h 120000"/>
              <a:gd name="T14" fmla="*/ 331371 w 120000"/>
              <a:gd name="T15" fmla="*/ 126468 h 120000"/>
              <a:gd name="T16" fmla="*/ 702083 w 120000"/>
              <a:gd name="T17" fmla="*/ 126468 h 120000"/>
              <a:gd name="T18" fmla="*/ 887340 w 120000"/>
              <a:gd name="T19" fmla="*/ 447630 h 120000"/>
              <a:gd name="T20" fmla="*/ 702083 w 120000"/>
              <a:gd name="T21" fmla="*/ 768792 h 120000"/>
              <a:gd name="T22" fmla="*/ 331371 w 120000"/>
              <a:gd name="T23" fmla="*/ 768792 h 120000"/>
              <a:gd name="T24" fmla="*/ 146020 w 120000"/>
              <a:gd name="T25" fmla="*/ 447630 h 120000"/>
              <a:gd name="T26" fmla="*/ 331371 w 120000"/>
              <a:gd name="T27" fmla="*/ 126468 h 120000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 rotWithShape="0">
            <a:gsLst>
              <a:gs pos="0">
                <a:srgbClr val="3393E2"/>
              </a:gs>
              <a:gs pos="100000">
                <a:srgbClr val="00E2C7"/>
              </a:gs>
            </a:gsLst>
            <a:lin ang="696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50800" tIns="50800" rIns="50800" bIns="50800" anchor="ctr"/>
          <a:lstStyle/>
          <a:p>
            <a:endParaRPr lang="en-US"/>
          </a:p>
        </p:txBody>
      </p:sp>
      <p:sp>
        <p:nvSpPr>
          <p:cNvPr id="5" name="Google Shape;131;p5">
            <a:extLst>
              <a:ext uri="{FF2B5EF4-FFF2-40B4-BE49-F238E27FC236}">
                <a16:creationId xmlns:a16="http://schemas.microsoft.com/office/drawing/2014/main" id="{F61A6DB7-CD64-5545-9D7E-76C8AC0594D3}"/>
              </a:ext>
            </a:extLst>
          </p:cNvPr>
          <p:cNvSpPr/>
          <p:nvPr/>
        </p:nvSpPr>
        <p:spPr>
          <a:xfrm rot="5400000">
            <a:off x="499599" y="157100"/>
            <a:ext cx="1146000" cy="1323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lIns="50800" tIns="50800" rIns="50800" bIns="508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buClr>
                <a:srgbClr val="FFFFFF"/>
              </a:buClr>
              <a:buFont typeface="Helvetica Neue" panose="02000503000000020004" pitchFamily="2" charset="0"/>
              <a:buNone/>
              <a:defRPr/>
            </a:pPr>
            <a:endParaRPr lang="en-US" altLang="en-US" sz="3200">
              <a:solidFill>
                <a:srgbClr val="FFFFFF"/>
              </a:solidFill>
              <a:latin typeface="Helvetica Neue" panose="02000503000000020004" pitchFamily="2" charset="0"/>
              <a:sym typeface="Helvetica Neue" panose="02000503000000020004" pitchFamily="2" charset="0"/>
            </a:endParaRPr>
          </a:p>
        </p:txBody>
      </p:sp>
      <p:sp>
        <p:nvSpPr>
          <p:cNvPr id="6" name="Google Shape;134;p5">
            <a:extLst>
              <a:ext uri="{FF2B5EF4-FFF2-40B4-BE49-F238E27FC236}">
                <a16:creationId xmlns:a16="http://schemas.microsoft.com/office/drawing/2014/main" id="{F21E8834-1FF3-3D4A-B66B-E1BBD95D74E4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-123825" y="1058863"/>
            <a:ext cx="819150" cy="709612"/>
          </a:xfrm>
          <a:prstGeom prst="hexagon">
            <a:avLst>
              <a:gd name="adj" fmla="val 28672"/>
              <a:gd name="vf" fmla="val 115470"/>
            </a:avLst>
          </a:prstGeom>
          <a:noFill/>
          <a:ln w="9525">
            <a:solidFill>
              <a:srgbClr val="19BBD5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7" name="Google Shape;135;p5">
            <a:extLst>
              <a:ext uri="{FF2B5EF4-FFF2-40B4-BE49-F238E27FC236}">
                <a16:creationId xmlns:a16="http://schemas.microsoft.com/office/drawing/2014/main" id="{088DCDE9-C5E5-654D-AFA3-F3E1DFABDA50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638175" y="1439863"/>
            <a:ext cx="428625" cy="371475"/>
          </a:xfrm>
          <a:prstGeom prst="hexagon">
            <a:avLst>
              <a:gd name="adj" fmla="val 28643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8" name="Google Shape;136;p5">
            <a:extLst>
              <a:ext uri="{FF2B5EF4-FFF2-40B4-BE49-F238E27FC236}">
                <a16:creationId xmlns:a16="http://schemas.microsoft.com/office/drawing/2014/main" id="{6166E8FA-F3E2-E34D-811E-4C1275F52EA2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1495425" y="-131763"/>
            <a:ext cx="819150" cy="709613"/>
          </a:xfrm>
          <a:prstGeom prst="hexagon">
            <a:avLst>
              <a:gd name="adj" fmla="val 28672"/>
              <a:gd name="vf" fmla="val 115470"/>
            </a:avLst>
          </a:prstGeom>
          <a:noFill/>
          <a:ln w="76200">
            <a:solidFill>
              <a:srgbClr val="184769"/>
            </a:solidFill>
            <a:miter lim="8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9" name="Google Shape;137;p5">
            <a:extLst>
              <a:ext uri="{FF2B5EF4-FFF2-40B4-BE49-F238E27FC236}">
                <a16:creationId xmlns:a16="http://schemas.microsoft.com/office/drawing/2014/main" id="{DD8135D1-D22C-5C42-B56D-D73826871F05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327025" y="88900"/>
            <a:ext cx="360363" cy="311150"/>
          </a:xfrm>
          <a:prstGeom prst="hexagon">
            <a:avLst>
              <a:gd name="adj" fmla="val 28745"/>
              <a:gd name="vf" fmla="val 115470"/>
            </a:avLst>
          </a:prstGeom>
          <a:solidFill>
            <a:srgbClr val="00E1C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10" name="Google Shape;138;p5">
            <a:extLst>
              <a:ext uri="{FF2B5EF4-FFF2-40B4-BE49-F238E27FC236}">
                <a16:creationId xmlns:a16="http://schemas.microsoft.com/office/drawing/2014/main" id="{92CC7D71-97DE-7748-9644-D84CA1F249A4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486775" y="4230688"/>
            <a:ext cx="819150" cy="709612"/>
          </a:xfrm>
          <a:prstGeom prst="hexagon">
            <a:avLst>
              <a:gd name="adj" fmla="val 28672"/>
              <a:gd name="vf" fmla="val 115470"/>
            </a:avLst>
          </a:prstGeom>
          <a:noFill/>
          <a:ln w="9525">
            <a:solidFill>
              <a:srgbClr val="184769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11" name="Google Shape;139;p5">
            <a:extLst>
              <a:ext uri="{FF2B5EF4-FFF2-40B4-BE49-F238E27FC236}">
                <a16:creationId xmlns:a16="http://schemas.microsoft.com/office/drawing/2014/main" id="{8A284FEC-244D-C84C-8A97-078B9E406AA2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124825" y="4616450"/>
            <a:ext cx="428625" cy="369888"/>
          </a:xfrm>
          <a:prstGeom prst="hexagon">
            <a:avLst>
              <a:gd name="adj" fmla="val 28766"/>
              <a:gd name="vf" fmla="val 115470"/>
            </a:avLst>
          </a:pr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12" name="Google Shape;140;p5">
            <a:extLst>
              <a:ext uri="{FF2B5EF4-FFF2-40B4-BE49-F238E27FC236}">
                <a16:creationId xmlns:a16="http://schemas.microsoft.com/office/drawing/2014/main" id="{86B705AE-E604-3743-9CF7-023CC2059E50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7821613" y="2935288"/>
            <a:ext cx="819150" cy="709612"/>
          </a:xfrm>
          <a:prstGeom prst="hexagon">
            <a:avLst>
              <a:gd name="adj" fmla="val 28661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13" name="Google Shape;141;p5">
            <a:extLst>
              <a:ext uri="{FF2B5EF4-FFF2-40B4-BE49-F238E27FC236}">
                <a16:creationId xmlns:a16="http://schemas.microsoft.com/office/drawing/2014/main" id="{0F83C6C6-94B0-1E44-8323-B2656B43AF99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486775" y="3511550"/>
            <a:ext cx="358775" cy="311150"/>
          </a:xfrm>
          <a:prstGeom prst="hexagon">
            <a:avLst>
              <a:gd name="adj" fmla="val 28618"/>
              <a:gd name="vf" fmla="val 115470"/>
            </a:avLst>
          </a:prstGeom>
          <a:noFill/>
          <a:ln w="19050">
            <a:solidFill>
              <a:srgbClr val="00E1C6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grpSp>
        <p:nvGrpSpPr>
          <p:cNvPr id="14" name="Google Shape;142;p5">
            <a:extLst>
              <a:ext uri="{FF2B5EF4-FFF2-40B4-BE49-F238E27FC236}">
                <a16:creationId xmlns:a16="http://schemas.microsoft.com/office/drawing/2014/main" id="{BD59EEB3-7759-8442-8B54-99C75D3BA757}"/>
              </a:ext>
            </a:extLst>
          </p:cNvPr>
          <p:cNvGrpSpPr>
            <a:grpSpLocks/>
          </p:cNvGrpSpPr>
          <p:nvPr/>
        </p:nvGrpSpPr>
        <p:grpSpPr bwMode="auto">
          <a:xfrm>
            <a:off x="1730375" y="60325"/>
            <a:ext cx="350838" cy="325438"/>
            <a:chOff x="5975075" y="2327500"/>
            <a:chExt cx="420100" cy="388350"/>
          </a:xfrm>
        </p:grpSpPr>
        <p:sp>
          <p:nvSpPr>
            <p:cNvPr id="15" name="Google Shape;143;p5">
              <a:extLst>
                <a:ext uri="{FF2B5EF4-FFF2-40B4-BE49-F238E27FC236}">
                  <a16:creationId xmlns:a16="http://schemas.microsoft.com/office/drawing/2014/main" id="{B1B8054E-EB06-FC47-A5CD-4CAFB59FA19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5075" y="2474650"/>
              <a:ext cx="98325" cy="220450"/>
            </a:xfrm>
            <a:custGeom>
              <a:avLst/>
              <a:gdLst>
                <a:gd name="T0" fmla="*/ 60450 w 3933"/>
                <a:gd name="T1" fmla="*/ 25050 h 8818"/>
                <a:gd name="T2" fmla="*/ 64125 w 3933"/>
                <a:gd name="T3" fmla="*/ 25675 h 8818"/>
                <a:gd name="T4" fmla="*/ 67175 w 3933"/>
                <a:gd name="T5" fmla="*/ 26875 h 8818"/>
                <a:gd name="T6" fmla="*/ 70225 w 3933"/>
                <a:gd name="T7" fmla="*/ 28100 h 8818"/>
                <a:gd name="T8" fmla="*/ 72675 w 3933"/>
                <a:gd name="T9" fmla="*/ 30550 h 8818"/>
                <a:gd name="T10" fmla="*/ 75125 w 3933"/>
                <a:gd name="T11" fmla="*/ 33000 h 8818"/>
                <a:gd name="T12" fmla="*/ 76950 w 3933"/>
                <a:gd name="T13" fmla="*/ 36050 h 8818"/>
                <a:gd name="T14" fmla="*/ 77550 w 3933"/>
                <a:gd name="T15" fmla="*/ 39100 h 8818"/>
                <a:gd name="T16" fmla="*/ 78175 w 3933"/>
                <a:gd name="T17" fmla="*/ 42750 h 8818"/>
                <a:gd name="T18" fmla="*/ 77550 w 3933"/>
                <a:gd name="T19" fmla="*/ 46425 h 8818"/>
                <a:gd name="T20" fmla="*/ 76950 w 3933"/>
                <a:gd name="T21" fmla="*/ 49475 h 8818"/>
                <a:gd name="T22" fmla="*/ 75125 w 3933"/>
                <a:gd name="T23" fmla="*/ 52525 h 8818"/>
                <a:gd name="T24" fmla="*/ 72675 w 3933"/>
                <a:gd name="T25" fmla="*/ 55575 h 8818"/>
                <a:gd name="T26" fmla="*/ 70225 w 3933"/>
                <a:gd name="T27" fmla="*/ 57425 h 8818"/>
                <a:gd name="T28" fmla="*/ 67175 w 3933"/>
                <a:gd name="T29" fmla="*/ 59250 h 8818"/>
                <a:gd name="T30" fmla="*/ 64125 w 3933"/>
                <a:gd name="T31" fmla="*/ 59850 h 8818"/>
                <a:gd name="T32" fmla="*/ 60450 w 3933"/>
                <a:gd name="T33" fmla="*/ 60475 h 8818"/>
                <a:gd name="T34" fmla="*/ 56800 w 3933"/>
                <a:gd name="T35" fmla="*/ 59850 h 8818"/>
                <a:gd name="T36" fmla="*/ 53750 w 3933"/>
                <a:gd name="T37" fmla="*/ 59250 h 8818"/>
                <a:gd name="T38" fmla="*/ 50700 w 3933"/>
                <a:gd name="T39" fmla="*/ 57425 h 8818"/>
                <a:gd name="T40" fmla="*/ 48250 w 3933"/>
                <a:gd name="T41" fmla="*/ 55575 h 8818"/>
                <a:gd name="T42" fmla="*/ 45800 w 3933"/>
                <a:gd name="T43" fmla="*/ 52525 h 8818"/>
                <a:gd name="T44" fmla="*/ 43975 w 3933"/>
                <a:gd name="T45" fmla="*/ 49475 h 8818"/>
                <a:gd name="T46" fmla="*/ 43375 w 3933"/>
                <a:gd name="T47" fmla="*/ 46425 h 8818"/>
                <a:gd name="T48" fmla="*/ 42750 w 3933"/>
                <a:gd name="T49" fmla="*/ 42750 h 8818"/>
                <a:gd name="T50" fmla="*/ 43375 w 3933"/>
                <a:gd name="T51" fmla="*/ 39100 h 8818"/>
                <a:gd name="T52" fmla="*/ 43975 w 3933"/>
                <a:gd name="T53" fmla="*/ 36050 h 8818"/>
                <a:gd name="T54" fmla="*/ 45800 w 3933"/>
                <a:gd name="T55" fmla="*/ 33000 h 8818"/>
                <a:gd name="T56" fmla="*/ 48250 w 3933"/>
                <a:gd name="T57" fmla="*/ 30550 h 8818"/>
                <a:gd name="T58" fmla="*/ 50700 w 3933"/>
                <a:gd name="T59" fmla="*/ 28100 h 8818"/>
                <a:gd name="T60" fmla="*/ 53750 w 3933"/>
                <a:gd name="T61" fmla="*/ 26875 h 8818"/>
                <a:gd name="T62" fmla="*/ 56800 w 3933"/>
                <a:gd name="T63" fmla="*/ 25675 h 8818"/>
                <a:gd name="T64" fmla="*/ 60450 w 3933"/>
                <a:gd name="T65" fmla="*/ 25050 h 8818"/>
                <a:gd name="T66" fmla="*/ 25 w 3933"/>
                <a:gd name="T67" fmla="*/ 25 h 8818"/>
                <a:gd name="T68" fmla="*/ 25 w 3933"/>
                <a:gd name="T69" fmla="*/ 220425 h 8818"/>
                <a:gd name="T70" fmla="*/ 98325 w 3933"/>
                <a:gd name="T71" fmla="*/ 220425 h 8818"/>
                <a:gd name="T72" fmla="*/ 98325 w 3933"/>
                <a:gd name="T73" fmla="*/ 25 h 8818"/>
                <a:gd name="T74" fmla="*/ 25 w 3933"/>
                <a:gd name="T75" fmla="*/ 25 h 8818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144;p5">
              <a:extLst>
                <a:ext uri="{FF2B5EF4-FFF2-40B4-BE49-F238E27FC236}">
                  <a16:creationId xmlns:a16="http://schemas.microsoft.com/office/drawing/2014/main" id="{DA4FBC33-2833-A541-827C-81571BE4490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8025" y="2327500"/>
              <a:ext cx="307150" cy="388350"/>
            </a:xfrm>
            <a:custGeom>
              <a:avLst/>
              <a:gdLst>
                <a:gd name="T0" fmla="*/ 149000 w 12286"/>
                <a:gd name="T1" fmla="*/ 625 h 15534"/>
                <a:gd name="T2" fmla="*/ 138000 w 12286"/>
                <a:gd name="T3" fmla="*/ 3675 h 15534"/>
                <a:gd name="T4" fmla="*/ 124575 w 12286"/>
                <a:gd name="T5" fmla="*/ 36650 h 15534"/>
                <a:gd name="T6" fmla="*/ 114800 w 12286"/>
                <a:gd name="T7" fmla="*/ 63525 h 15534"/>
                <a:gd name="T8" fmla="*/ 105050 w 12286"/>
                <a:gd name="T9" fmla="*/ 84900 h 15534"/>
                <a:gd name="T10" fmla="*/ 97100 w 12286"/>
                <a:gd name="T11" fmla="*/ 98325 h 15534"/>
                <a:gd name="T12" fmla="*/ 83050 w 12286"/>
                <a:gd name="T13" fmla="*/ 112375 h 15534"/>
                <a:gd name="T14" fmla="*/ 36050 w 12286"/>
                <a:gd name="T15" fmla="*/ 155725 h 15534"/>
                <a:gd name="T16" fmla="*/ 25 w 12286"/>
                <a:gd name="T17" fmla="*/ 335825 h 15534"/>
                <a:gd name="T18" fmla="*/ 50100 w 12286"/>
                <a:gd name="T19" fmla="*/ 341950 h 15534"/>
                <a:gd name="T20" fmla="*/ 89175 w 12286"/>
                <a:gd name="T21" fmla="*/ 357825 h 15534"/>
                <a:gd name="T22" fmla="*/ 139850 w 12286"/>
                <a:gd name="T23" fmla="*/ 374925 h 15534"/>
                <a:gd name="T24" fmla="*/ 166700 w 12286"/>
                <a:gd name="T25" fmla="*/ 381625 h 15534"/>
                <a:gd name="T26" fmla="*/ 192350 w 12286"/>
                <a:gd name="T27" fmla="*/ 386525 h 15534"/>
                <a:gd name="T28" fmla="*/ 215550 w 12286"/>
                <a:gd name="T29" fmla="*/ 388350 h 15534"/>
                <a:gd name="T30" fmla="*/ 245475 w 12286"/>
                <a:gd name="T31" fmla="*/ 387725 h 15534"/>
                <a:gd name="T32" fmla="*/ 263800 w 12286"/>
                <a:gd name="T33" fmla="*/ 384075 h 15534"/>
                <a:gd name="T34" fmla="*/ 271125 w 12286"/>
                <a:gd name="T35" fmla="*/ 381625 h 15534"/>
                <a:gd name="T36" fmla="*/ 276600 w 12286"/>
                <a:gd name="T37" fmla="*/ 377350 h 15534"/>
                <a:gd name="T38" fmla="*/ 279050 w 12286"/>
                <a:gd name="T39" fmla="*/ 371850 h 15534"/>
                <a:gd name="T40" fmla="*/ 280275 w 12286"/>
                <a:gd name="T41" fmla="*/ 349875 h 15534"/>
                <a:gd name="T42" fmla="*/ 276600 w 12286"/>
                <a:gd name="T43" fmla="*/ 342550 h 15534"/>
                <a:gd name="T44" fmla="*/ 276000 w 12286"/>
                <a:gd name="T45" fmla="*/ 338900 h 15534"/>
                <a:gd name="T46" fmla="*/ 282100 w 12286"/>
                <a:gd name="T47" fmla="*/ 336450 h 15534"/>
                <a:gd name="T48" fmla="*/ 286375 w 12286"/>
                <a:gd name="T49" fmla="*/ 331575 h 15534"/>
                <a:gd name="T50" fmla="*/ 289425 w 12286"/>
                <a:gd name="T51" fmla="*/ 324850 h 15534"/>
                <a:gd name="T52" fmla="*/ 291875 w 12286"/>
                <a:gd name="T53" fmla="*/ 299825 h 15534"/>
                <a:gd name="T54" fmla="*/ 291875 w 12286"/>
                <a:gd name="T55" fmla="*/ 294325 h 15534"/>
                <a:gd name="T56" fmla="*/ 290050 w 12286"/>
                <a:gd name="T57" fmla="*/ 288825 h 15534"/>
                <a:gd name="T58" fmla="*/ 285150 w 12286"/>
                <a:gd name="T59" fmla="*/ 282725 h 15534"/>
                <a:gd name="T60" fmla="*/ 286375 w 12286"/>
                <a:gd name="T61" fmla="*/ 280275 h 15534"/>
                <a:gd name="T62" fmla="*/ 291275 w 12286"/>
                <a:gd name="T63" fmla="*/ 277225 h 15534"/>
                <a:gd name="T64" fmla="*/ 295550 w 12286"/>
                <a:gd name="T65" fmla="*/ 272325 h 15534"/>
                <a:gd name="T66" fmla="*/ 297975 w 12286"/>
                <a:gd name="T67" fmla="*/ 266850 h 15534"/>
                <a:gd name="T68" fmla="*/ 300425 w 12286"/>
                <a:gd name="T69" fmla="*/ 241800 h 15534"/>
                <a:gd name="T70" fmla="*/ 300425 w 12286"/>
                <a:gd name="T71" fmla="*/ 235700 h 15534"/>
                <a:gd name="T72" fmla="*/ 298600 w 12286"/>
                <a:gd name="T73" fmla="*/ 230200 h 15534"/>
                <a:gd name="T74" fmla="*/ 295550 w 12286"/>
                <a:gd name="T75" fmla="*/ 225925 h 15534"/>
                <a:gd name="T76" fmla="*/ 291275 w 12286"/>
                <a:gd name="T77" fmla="*/ 222275 h 15534"/>
                <a:gd name="T78" fmla="*/ 296150 w 12286"/>
                <a:gd name="T79" fmla="*/ 219825 h 15534"/>
                <a:gd name="T80" fmla="*/ 300425 w 12286"/>
                <a:gd name="T81" fmla="*/ 216175 h 15534"/>
                <a:gd name="T82" fmla="*/ 303475 w 12286"/>
                <a:gd name="T83" fmla="*/ 211275 h 15534"/>
                <a:gd name="T84" fmla="*/ 304700 w 12286"/>
                <a:gd name="T85" fmla="*/ 205175 h 15534"/>
                <a:gd name="T86" fmla="*/ 306525 w 12286"/>
                <a:gd name="T87" fmla="*/ 180150 h 15534"/>
                <a:gd name="T88" fmla="*/ 304700 w 12286"/>
                <a:gd name="T89" fmla="*/ 174650 h 15534"/>
                <a:gd name="T90" fmla="*/ 301650 w 12286"/>
                <a:gd name="T91" fmla="*/ 169750 h 15534"/>
                <a:gd name="T92" fmla="*/ 293700 w 12286"/>
                <a:gd name="T93" fmla="*/ 164275 h 15534"/>
                <a:gd name="T94" fmla="*/ 280275 w 12286"/>
                <a:gd name="T95" fmla="*/ 158775 h 15534"/>
                <a:gd name="T96" fmla="*/ 264400 w 12286"/>
                <a:gd name="T97" fmla="*/ 155725 h 15534"/>
                <a:gd name="T98" fmla="*/ 221050 w 12286"/>
                <a:gd name="T99" fmla="*/ 150825 h 15534"/>
                <a:gd name="T100" fmla="*/ 158150 w 12286"/>
                <a:gd name="T101" fmla="*/ 147175 h 15534"/>
                <a:gd name="T102" fmla="*/ 166100 w 12286"/>
                <a:gd name="T103" fmla="*/ 131300 h 15534"/>
                <a:gd name="T104" fmla="*/ 172200 w 12286"/>
                <a:gd name="T105" fmla="*/ 112375 h 15534"/>
                <a:gd name="T106" fmla="*/ 177075 w 12286"/>
                <a:gd name="T107" fmla="*/ 92225 h 15534"/>
                <a:gd name="T108" fmla="*/ 181350 w 12286"/>
                <a:gd name="T109" fmla="*/ 53750 h 15534"/>
                <a:gd name="T110" fmla="*/ 182575 w 12286"/>
                <a:gd name="T111" fmla="*/ 24450 h 15534"/>
                <a:gd name="T112" fmla="*/ 180750 w 12286"/>
                <a:gd name="T113" fmla="*/ 15275 h 15534"/>
                <a:gd name="T114" fmla="*/ 175875 w 12286"/>
                <a:gd name="T115" fmla="*/ 7950 h 15534"/>
                <a:gd name="T116" fmla="*/ 167925 w 12286"/>
                <a:gd name="T117" fmla="*/ 2450 h 15534"/>
                <a:gd name="T118" fmla="*/ 158150 w 12286"/>
                <a:gd name="T119" fmla="*/ 25 h 15534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7" name="Google Shape;145;p5">
            <a:extLst>
              <a:ext uri="{FF2B5EF4-FFF2-40B4-BE49-F238E27FC236}">
                <a16:creationId xmlns:a16="http://schemas.microsoft.com/office/drawing/2014/main" id="{90CEE7A3-EBF9-A54A-B5EF-F2B961A2791E}"/>
              </a:ext>
            </a:extLst>
          </p:cNvPr>
          <p:cNvSpPr>
            <a:spLocks/>
          </p:cNvSpPr>
          <p:nvPr/>
        </p:nvSpPr>
        <p:spPr bwMode="auto">
          <a:xfrm>
            <a:off x="203200" y="1270000"/>
            <a:ext cx="166688" cy="287338"/>
          </a:xfrm>
          <a:custGeom>
            <a:avLst/>
            <a:gdLst>
              <a:gd name="T0" fmla="*/ 90197 w 11870"/>
              <a:gd name="T1" fmla="*/ 14000 h 20565"/>
              <a:gd name="T2" fmla="*/ 92261 w 11870"/>
              <a:gd name="T3" fmla="*/ 16040 h 20565"/>
              <a:gd name="T4" fmla="*/ 92261 w 11870"/>
              <a:gd name="T5" fmla="*/ 19114 h 20565"/>
              <a:gd name="T6" fmla="*/ 90197 w 11870"/>
              <a:gd name="T7" fmla="*/ 21168 h 20565"/>
              <a:gd name="T8" fmla="*/ 78204 w 11870"/>
              <a:gd name="T9" fmla="*/ 21503 h 20565"/>
              <a:gd name="T10" fmla="*/ 75452 w 11870"/>
              <a:gd name="T11" fmla="*/ 20483 h 20565"/>
              <a:gd name="T12" fmla="*/ 74090 w 11870"/>
              <a:gd name="T13" fmla="*/ 17745 h 20565"/>
              <a:gd name="T14" fmla="*/ 75452 w 11870"/>
              <a:gd name="T15" fmla="*/ 15020 h 20565"/>
              <a:gd name="T16" fmla="*/ 78204 w 11870"/>
              <a:gd name="T17" fmla="*/ 13651 h 20565"/>
              <a:gd name="T18" fmla="*/ 148503 w 11870"/>
              <a:gd name="T19" fmla="*/ 35839 h 20565"/>
              <a:gd name="T20" fmla="*/ 18185 w 11870"/>
              <a:gd name="T21" fmla="*/ 233419 h 20565"/>
              <a:gd name="T22" fmla="*/ 148503 w 11870"/>
              <a:gd name="T23" fmla="*/ 35839 h 20565"/>
              <a:gd name="T24" fmla="*/ 85745 w 11870"/>
              <a:gd name="T25" fmla="*/ 248775 h 20565"/>
              <a:gd name="T26" fmla="*/ 90197 w 11870"/>
              <a:gd name="T27" fmla="*/ 250479 h 20565"/>
              <a:gd name="T28" fmla="*/ 93286 w 11870"/>
              <a:gd name="T29" fmla="*/ 253553 h 20565"/>
              <a:gd name="T30" fmla="*/ 95000 w 11870"/>
              <a:gd name="T31" fmla="*/ 257982 h 20565"/>
              <a:gd name="T32" fmla="*/ 95000 w 11870"/>
              <a:gd name="T33" fmla="*/ 262761 h 20565"/>
              <a:gd name="T34" fmla="*/ 93286 w 11870"/>
              <a:gd name="T35" fmla="*/ 267204 h 20565"/>
              <a:gd name="T36" fmla="*/ 90197 w 11870"/>
              <a:gd name="T37" fmla="*/ 270264 h 20565"/>
              <a:gd name="T38" fmla="*/ 85745 w 11870"/>
              <a:gd name="T39" fmla="*/ 271969 h 20565"/>
              <a:gd name="T40" fmla="*/ 80943 w 11870"/>
              <a:gd name="T41" fmla="*/ 271969 h 20565"/>
              <a:gd name="T42" fmla="*/ 76477 w 11870"/>
              <a:gd name="T43" fmla="*/ 270264 h 20565"/>
              <a:gd name="T44" fmla="*/ 73402 w 11870"/>
              <a:gd name="T45" fmla="*/ 267204 h 20565"/>
              <a:gd name="T46" fmla="*/ 71688 w 11870"/>
              <a:gd name="T47" fmla="*/ 262761 h 20565"/>
              <a:gd name="T48" fmla="*/ 71688 w 11870"/>
              <a:gd name="T49" fmla="*/ 257982 h 20565"/>
              <a:gd name="T50" fmla="*/ 73402 w 11870"/>
              <a:gd name="T51" fmla="*/ 253553 h 20565"/>
              <a:gd name="T52" fmla="*/ 76477 w 11870"/>
              <a:gd name="T53" fmla="*/ 250479 h 20565"/>
              <a:gd name="T54" fmla="*/ 80943 w 11870"/>
              <a:gd name="T55" fmla="*/ 248775 h 20565"/>
              <a:gd name="T56" fmla="*/ 18185 w 11870"/>
              <a:gd name="T57" fmla="*/ 0 h 20565"/>
              <a:gd name="T58" fmla="*/ 10981 w 11870"/>
              <a:gd name="T59" fmla="*/ 1369 h 20565"/>
              <a:gd name="T60" fmla="*/ 5140 w 11870"/>
              <a:gd name="T61" fmla="*/ 5128 h 20565"/>
              <a:gd name="T62" fmla="*/ 1376 w 11870"/>
              <a:gd name="T63" fmla="*/ 10926 h 20565"/>
              <a:gd name="T64" fmla="*/ 0 w 11870"/>
              <a:gd name="T65" fmla="*/ 18094 h 20565"/>
              <a:gd name="T66" fmla="*/ 351 w 11870"/>
              <a:gd name="T67" fmla="*/ 273003 h 20565"/>
              <a:gd name="T68" fmla="*/ 3089 w 11870"/>
              <a:gd name="T69" fmla="*/ 279486 h 20565"/>
              <a:gd name="T70" fmla="*/ 7892 w 11870"/>
              <a:gd name="T71" fmla="*/ 284264 h 20565"/>
              <a:gd name="T72" fmla="*/ 14408 w 11870"/>
              <a:gd name="T73" fmla="*/ 286989 h 20565"/>
              <a:gd name="T74" fmla="*/ 148503 w 11870"/>
              <a:gd name="T75" fmla="*/ 287338 h 20565"/>
              <a:gd name="T76" fmla="*/ 155707 w 11870"/>
              <a:gd name="T77" fmla="*/ 285969 h 20565"/>
              <a:gd name="T78" fmla="*/ 161534 w 11870"/>
              <a:gd name="T79" fmla="*/ 282210 h 20565"/>
              <a:gd name="T80" fmla="*/ 165312 w 11870"/>
              <a:gd name="T81" fmla="*/ 276412 h 20565"/>
              <a:gd name="T82" fmla="*/ 166688 w 11870"/>
              <a:gd name="T83" fmla="*/ 269244 h 20565"/>
              <a:gd name="T84" fmla="*/ 166337 w 11870"/>
              <a:gd name="T85" fmla="*/ 14335 h 20565"/>
              <a:gd name="T86" fmla="*/ 163599 w 11870"/>
              <a:gd name="T87" fmla="*/ 7852 h 20565"/>
              <a:gd name="T88" fmla="*/ 158796 w 11870"/>
              <a:gd name="T89" fmla="*/ 3074 h 20565"/>
              <a:gd name="T90" fmla="*/ 152280 w 11870"/>
              <a:gd name="T91" fmla="*/ 349 h 20565"/>
              <a:gd name="T92" fmla="*/ 18185 w 11870"/>
              <a:gd name="T93" fmla="*/ 0 h 20565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lnTo>
                  <a:pt x="6301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lnTo>
                  <a:pt x="1057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lnTo>
                  <a:pt x="129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18" name="Google Shape;146;p5">
            <a:extLst>
              <a:ext uri="{FF2B5EF4-FFF2-40B4-BE49-F238E27FC236}">
                <a16:creationId xmlns:a16="http://schemas.microsoft.com/office/drawing/2014/main" id="{D17FD528-C895-904C-8E4E-443D158EFC0C}"/>
              </a:ext>
            </a:extLst>
          </p:cNvPr>
          <p:cNvSpPr>
            <a:spLocks/>
          </p:cNvSpPr>
          <p:nvPr/>
        </p:nvSpPr>
        <p:spPr bwMode="auto">
          <a:xfrm>
            <a:off x="8772525" y="4462463"/>
            <a:ext cx="247650" cy="247650"/>
          </a:xfrm>
          <a:custGeom>
            <a:avLst/>
            <a:gdLst>
              <a:gd name="T0" fmla="*/ 139121 w 17000"/>
              <a:gd name="T1" fmla="*/ 86464 h 16999"/>
              <a:gd name="T2" fmla="*/ 152290 w 17000"/>
              <a:gd name="T3" fmla="*/ 95365 h 16999"/>
              <a:gd name="T4" fmla="*/ 161176 w 17000"/>
              <a:gd name="T5" fmla="*/ 108521 h 16999"/>
              <a:gd name="T6" fmla="*/ 164032 w 17000"/>
              <a:gd name="T7" fmla="*/ 123818 h 16999"/>
              <a:gd name="T8" fmla="*/ 161176 w 17000"/>
              <a:gd name="T9" fmla="*/ 139129 h 16999"/>
              <a:gd name="T10" fmla="*/ 152290 w 17000"/>
              <a:gd name="T11" fmla="*/ 152285 h 16999"/>
              <a:gd name="T12" fmla="*/ 139121 w 17000"/>
              <a:gd name="T13" fmla="*/ 161186 h 16999"/>
              <a:gd name="T14" fmla="*/ 119906 w 17000"/>
              <a:gd name="T15" fmla="*/ 164027 h 16999"/>
              <a:gd name="T16" fmla="*/ 104974 w 17000"/>
              <a:gd name="T17" fmla="*/ 159409 h 16999"/>
              <a:gd name="T18" fmla="*/ 92519 w 17000"/>
              <a:gd name="T19" fmla="*/ 149080 h 16999"/>
              <a:gd name="T20" fmla="*/ 85396 w 17000"/>
              <a:gd name="T21" fmla="*/ 135210 h 16999"/>
              <a:gd name="T22" fmla="*/ 83618 w 17000"/>
              <a:gd name="T23" fmla="*/ 119913 h 16999"/>
              <a:gd name="T24" fmla="*/ 88251 w 17000"/>
              <a:gd name="T25" fmla="*/ 104966 h 16999"/>
              <a:gd name="T26" fmla="*/ 98565 w 17000"/>
              <a:gd name="T27" fmla="*/ 92510 h 16999"/>
              <a:gd name="T28" fmla="*/ 112448 w 17000"/>
              <a:gd name="T29" fmla="*/ 85401 h 16999"/>
              <a:gd name="T30" fmla="*/ 115288 w 17000"/>
              <a:gd name="T31" fmla="*/ 0 h 16999"/>
              <a:gd name="T32" fmla="*/ 106752 w 17000"/>
              <a:gd name="T33" fmla="*/ 3555 h 16999"/>
              <a:gd name="T34" fmla="*/ 102483 w 17000"/>
              <a:gd name="T35" fmla="*/ 11393 h 16999"/>
              <a:gd name="T36" fmla="*/ 84332 w 17000"/>
              <a:gd name="T37" fmla="*/ 42700 h 16999"/>
              <a:gd name="T38" fmla="*/ 55153 w 17000"/>
              <a:gd name="T39" fmla="*/ 27403 h 16999"/>
              <a:gd name="T40" fmla="*/ 46267 w 17000"/>
              <a:gd name="T41" fmla="*/ 27753 h 16999"/>
              <a:gd name="T42" fmla="*/ 28829 w 17000"/>
              <a:gd name="T43" fmla="*/ 44128 h 16999"/>
              <a:gd name="T44" fmla="*/ 26702 w 17000"/>
              <a:gd name="T45" fmla="*/ 53015 h 16999"/>
              <a:gd name="T46" fmla="*/ 45203 w 17000"/>
              <a:gd name="T47" fmla="*/ 79355 h 16999"/>
              <a:gd name="T48" fmla="*/ 37016 w 17000"/>
              <a:gd name="T49" fmla="*/ 99634 h 16999"/>
              <a:gd name="T50" fmla="*/ 4997 w 17000"/>
              <a:gd name="T51" fmla="*/ 105316 h 16999"/>
              <a:gd name="T52" fmla="*/ 364 w 17000"/>
              <a:gd name="T53" fmla="*/ 112789 h 16999"/>
              <a:gd name="T54" fmla="*/ 1078 w 17000"/>
              <a:gd name="T55" fmla="*/ 136988 h 16999"/>
              <a:gd name="T56" fmla="*/ 7124 w 17000"/>
              <a:gd name="T57" fmla="*/ 143747 h 16999"/>
              <a:gd name="T58" fmla="*/ 38444 w 17000"/>
              <a:gd name="T59" fmla="*/ 152998 h 16999"/>
              <a:gd name="T60" fmla="*/ 29543 w 17000"/>
              <a:gd name="T61" fmla="*/ 188225 h 16999"/>
              <a:gd name="T62" fmla="*/ 26702 w 17000"/>
              <a:gd name="T63" fmla="*/ 196762 h 16999"/>
              <a:gd name="T64" fmla="*/ 30257 w 17000"/>
              <a:gd name="T65" fmla="*/ 205299 h 16999"/>
              <a:gd name="T66" fmla="*/ 48394 w 17000"/>
              <a:gd name="T67" fmla="*/ 220596 h 16999"/>
              <a:gd name="T68" fmla="*/ 57295 w 17000"/>
              <a:gd name="T69" fmla="*/ 219533 h 16999"/>
              <a:gd name="T70" fmla="*/ 89314 w 17000"/>
              <a:gd name="T71" fmla="*/ 207077 h 16999"/>
              <a:gd name="T72" fmla="*/ 103197 w 17000"/>
              <a:gd name="T73" fmla="*/ 238399 h 16999"/>
              <a:gd name="T74" fmla="*/ 108879 w 17000"/>
              <a:gd name="T75" fmla="*/ 245508 h 16999"/>
              <a:gd name="T76" fmla="*/ 132362 w 17000"/>
              <a:gd name="T77" fmla="*/ 247650 h 16999"/>
              <a:gd name="T78" fmla="*/ 140898 w 17000"/>
              <a:gd name="T79" fmla="*/ 244081 h 16999"/>
              <a:gd name="T80" fmla="*/ 145167 w 17000"/>
              <a:gd name="T81" fmla="*/ 236257 h 16999"/>
              <a:gd name="T82" fmla="*/ 163318 w 17000"/>
              <a:gd name="T83" fmla="*/ 204950 h 16999"/>
              <a:gd name="T84" fmla="*/ 192497 w 17000"/>
              <a:gd name="T85" fmla="*/ 220247 h 16999"/>
              <a:gd name="T86" fmla="*/ 201383 w 17000"/>
              <a:gd name="T87" fmla="*/ 219897 h 16999"/>
              <a:gd name="T88" fmla="*/ 218821 w 17000"/>
              <a:gd name="T89" fmla="*/ 203522 h 16999"/>
              <a:gd name="T90" fmla="*/ 220962 w 17000"/>
              <a:gd name="T91" fmla="*/ 194635 h 16999"/>
              <a:gd name="T92" fmla="*/ 202461 w 17000"/>
              <a:gd name="T93" fmla="*/ 168295 h 16999"/>
              <a:gd name="T94" fmla="*/ 210634 w 17000"/>
              <a:gd name="T95" fmla="*/ 148016 h 16999"/>
              <a:gd name="T96" fmla="*/ 242653 w 17000"/>
              <a:gd name="T97" fmla="*/ 142320 h 16999"/>
              <a:gd name="T98" fmla="*/ 247286 w 17000"/>
              <a:gd name="T99" fmla="*/ 134861 h 16999"/>
              <a:gd name="T100" fmla="*/ 246572 w 17000"/>
              <a:gd name="T101" fmla="*/ 110662 h 16999"/>
              <a:gd name="T102" fmla="*/ 240526 w 17000"/>
              <a:gd name="T103" fmla="*/ 103903 h 16999"/>
              <a:gd name="T104" fmla="*/ 209221 w 17000"/>
              <a:gd name="T105" fmla="*/ 94652 h 16999"/>
              <a:gd name="T106" fmla="*/ 218471 w 17000"/>
              <a:gd name="T107" fmla="*/ 59425 h 16999"/>
              <a:gd name="T108" fmla="*/ 220962 w 17000"/>
              <a:gd name="T109" fmla="*/ 50888 h 16999"/>
              <a:gd name="T110" fmla="*/ 217393 w 17000"/>
              <a:gd name="T111" fmla="*/ 42351 h 16999"/>
              <a:gd name="T112" fmla="*/ 199256 w 17000"/>
              <a:gd name="T113" fmla="*/ 27039 h 16999"/>
              <a:gd name="T114" fmla="*/ 190355 w 17000"/>
              <a:gd name="T115" fmla="*/ 28117 h 16999"/>
              <a:gd name="T116" fmla="*/ 158336 w 17000"/>
              <a:gd name="T117" fmla="*/ 40559 h 16999"/>
              <a:gd name="T118" fmla="*/ 144467 w 17000"/>
              <a:gd name="T119" fmla="*/ 9251 h 16999"/>
              <a:gd name="T120" fmla="*/ 138771 w 17000"/>
              <a:gd name="T121" fmla="*/ 2142 h 16999"/>
              <a:gd name="T122" fmla="*/ 115288 w 17000"/>
              <a:gd name="T123" fmla="*/ 0 h 16999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lnTo>
                  <a:pt x="8769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lnTo>
                  <a:pt x="7914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19" name="Google Shape;147;p5">
            <a:extLst>
              <a:ext uri="{FF2B5EF4-FFF2-40B4-BE49-F238E27FC236}">
                <a16:creationId xmlns:a16="http://schemas.microsoft.com/office/drawing/2014/main" id="{A7B3AB7E-2F7E-C749-9381-43638B9395AC}"/>
              </a:ext>
            </a:extLst>
          </p:cNvPr>
          <p:cNvGrpSpPr>
            <a:grpSpLocks/>
          </p:cNvGrpSpPr>
          <p:nvPr/>
        </p:nvGrpSpPr>
        <p:grpSpPr bwMode="auto">
          <a:xfrm>
            <a:off x="7353300" y="3427413"/>
            <a:ext cx="455613" cy="436562"/>
            <a:chOff x="5241175" y="4959100"/>
            <a:chExt cx="539775" cy="517775"/>
          </a:xfrm>
        </p:grpSpPr>
        <p:sp>
          <p:nvSpPr>
            <p:cNvPr id="20" name="Google Shape;148;p5">
              <a:extLst>
                <a:ext uri="{FF2B5EF4-FFF2-40B4-BE49-F238E27FC236}">
                  <a16:creationId xmlns:a16="http://schemas.microsoft.com/office/drawing/2014/main" id="{CADF9D52-4D31-6942-AAAB-C84735E5CF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5150" y="4959100"/>
              <a:ext cx="161225" cy="178300"/>
            </a:xfrm>
            <a:custGeom>
              <a:avLst/>
              <a:gdLst>
                <a:gd name="T0" fmla="*/ 116025 w 6449"/>
                <a:gd name="T1" fmla="*/ 0 h 7132"/>
                <a:gd name="T2" fmla="*/ 111750 w 6449"/>
                <a:gd name="T3" fmla="*/ 625 h 7132"/>
                <a:gd name="T4" fmla="*/ 107475 w 6449"/>
                <a:gd name="T5" fmla="*/ 1225 h 7132"/>
                <a:gd name="T6" fmla="*/ 103200 w 6449"/>
                <a:gd name="T7" fmla="*/ 2450 h 7132"/>
                <a:gd name="T8" fmla="*/ 98925 w 6449"/>
                <a:gd name="T9" fmla="*/ 3675 h 7132"/>
                <a:gd name="T10" fmla="*/ 94650 w 6449"/>
                <a:gd name="T11" fmla="*/ 5500 h 7132"/>
                <a:gd name="T12" fmla="*/ 91000 w 6449"/>
                <a:gd name="T13" fmla="*/ 7950 h 7132"/>
                <a:gd name="T14" fmla="*/ 87925 w 6449"/>
                <a:gd name="T15" fmla="*/ 10375 h 7132"/>
                <a:gd name="T16" fmla="*/ 84875 w 6449"/>
                <a:gd name="T17" fmla="*/ 13450 h 7132"/>
                <a:gd name="T18" fmla="*/ 81825 w 6449"/>
                <a:gd name="T19" fmla="*/ 16500 h 7132"/>
                <a:gd name="T20" fmla="*/ 79375 w 6449"/>
                <a:gd name="T21" fmla="*/ 20150 h 7132"/>
                <a:gd name="T22" fmla="*/ 76950 w 6449"/>
                <a:gd name="T23" fmla="*/ 23825 h 7132"/>
                <a:gd name="T24" fmla="*/ 75125 w 6449"/>
                <a:gd name="T25" fmla="*/ 27475 h 7132"/>
                <a:gd name="T26" fmla="*/ 73275 w 6449"/>
                <a:gd name="T27" fmla="*/ 31750 h 7132"/>
                <a:gd name="T28" fmla="*/ 72675 w 6449"/>
                <a:gd name="T29" fmla="*/ 36025 h 7132"/>
                <a:gd name="T30" fmla="*/ 72050 w 6449"/>
                <a:gd name="T31" fmla="*/ 40300 h 7132"/>
                <a:gd name="T32" fmla="*/ 71450 w 6449"/>
                <a:gd name="T33" fmla="*/ 45200 h 7132"/>
                <a:gd name="T34" fmla="*/ 72050 w 6449"/>
                <a:gd name="T35" fmla="*/ 51900 h 7132"/>
                <a:gd name="T36" fmla="*/ 73900 w 6449"/>
                <a:gd name="T37" fmla="*/ 58625 h 7132"/>
                <a:gd name="T38" fmla="*/ 76325 w 6449"/>
                <a:gd name="T39" fmla="*/ 64725 h 7132"/>
                <a:gd name="T40" fmla="*/ 79375 w 6449"/>
                <a:gd name="T41" fmla="*/ 70225 h 7132"/>
                <a:gd name="T42" fmla="*/ 0 w 6449"/>
                <a:gd name="T43" fmla="*/ 163650 h 7132"/>
                <a:gd name="T44" fmla="*/ 9175 w 6449"/>
                <a:gd name="T45" fmla="*/ 170350 h 7132"/>
                <a:gd name="T46" fmla="*/ 17725 w 6449"/>
                <a:gd name="T47" fmla="*/ 178300 h 7132"/>
                <a:gd name="T48" fmla="*/ 97100 w 6449"/>
                <a:gd name="T49" fmla="*/ 85475 h 7132"/>
                <a:gd name="T50" fmla="*/ 101375 w 6449"/>
                <a:gd name="T51" fmla="*/ 87325 h 7132"/>
                <a:gd name="T52" fmla="*/ 106250 w 6449"/>
                <a:gd name="T53" fmla="*/ 88550 h 7132"/>
                <a:gd name="T54" fmla="*/ 111125 w 6449"/>
                <a:gd name="T55" fmla="*/ 89150 h 7132"/>
                <a:gd name="T56" fmla="*/ 116025 w 6449"/>
                <a:gd name="T57" fmla="*/ 89750 h 7132"/>
                <a:gd name="T58" fmla="*/ 120900 w 6449"/>
                <a:gd name="T59" fmla="*/ 89150 h 7132"/>
                <a:gd name="T60" fmla="*/ 125175 w 6449"/>
                <a:gd name="T61" fmla="*/ 88550 h 7132"/>
                <a:gd name="T62" fmla="*/ 129450 w 6449"/>
                <a:gd name="T63" fmla="*/ 87925 h 7132"/>
                <a:gd name="T64" fmla="*/ 133725 w 6449"/>
                <a:gd name="T65" fmla="*/ 86100 h 7132"/>
                <a:gd name="T66" fmla="*/ 137400 w 6449"/>
                <a:gd name="T67" fmla="*/ 84275 h 7132"/>
                <a:gd name="T68" fmla="*/ 141050 w 6449"/>
                <a:gd name="T69" fmla="*/ 81825 h 7132"/>
                <a:gd name="T70" fmla="*/ 144725 w 6449"/>
                <a:gd name="T71" fmla="*/ 79375 h 7132"/>
                <a:gd name="T72" fmla="*/ 147775 w 6449"/>
                <a:gd name="T73" fmla="*/ 76325 h 7132"/>
                <a:gd name="T74" fmla="*/ 150825 w 6449"/>
                <a:gd name="T75" fmla="*/ 73275 h 7132"/>
                <a:gd name="T76" fmla="*/ 153275 w 6449"/>
                <a:gd name="T77" fmla="*/ 70225 h 7132"/>
                <a:gd name="T78" fmla="*/ 155700 w 6449"/>
                <a:gd name="T79" fmla="*/ 65950 h 7132"/>
                <a:gd name="T80" fmla="*/ 157550 w 6449"/>
                <a:gd name="T81" fmla="*/ 62275 h 7132"/>
                <a:gd name="T82" fmla="*/ 158750 w 6449"/>
                <a:gd name="T83" fmla="*/ 58000 h 7132"/>
                <a:gd name="T84" fmla="*/ 159975 w 6449"/>
                <a:gd name="T85" fmla="*/ 53725 h 7132"/>
                <a:gd name="T86" fmla="*/ 160600 w 6449"/>
                <a:gd name="T87" fmla="*/ 49475 h 7132"/>
                <a:gd name="T88" fmla="*/ 161200 w 6449"/>
                <a:gd name="T89" fmla="*/ 45200 h 7132"/>
                <a:gd name="T90" fmla="*/ 160600 w 6449"/>
                <a:gd name="T91" fmla="*/ 40300 h 7132"/>
                <a:gd name="T92" fmla="*/ 159975 w 6449"/>
                <a:gd name="T93" fmla="*/ 36025 h 7132"/>
                <a:gd name="T94" fmla="*/ 158750 w 6449"/>
                <a:gd name="T95" fmla="*/ 31750 h 7132"/>
                <a:gd name="T96" fmla="*/ 157550 w 6449"/>
                <a:gd name="T97" fmla="*/ 27475 h 7132"/>
                <a:gd name="T98" fmla="*/ 155700 w 6449"/>
                <a:gd name="T99" fmla="*/ 23825 h 7132"/>
                <a:gd name="T100" fmla="*/ 153275 w 6449"/>
                <a:gd name="T101" fmla="*/ 20150 h 7132"/>
                <a:gd name="T102" fmla="*/ 150825 w 6449"/>
                <a:gd name="T103" fmla="*/ 16500 h 7132"/>
                <a:gd name="T104" fmla="*/ 147775 w 6449"/>
                <a:gd name="T105" fmla="*/ 13450 h 7132"/>
                <a:gd name="T106" fmla="*/ 144725 w 6449"/>
                <a:gd name="T107" fmla="*/ 10375 h 7132"/>
                <a:gd name="T108" fmla="*/ 141050 w 6449"/>
                <a:gd name="T109" fmla="*/ 7950 h 7132"/>
                <a:gd name="T110" fmla="*/ 137400 w 6449"/>
                <a:gd name="T111" fmla="*/ 5500 h 7132"/>
                <a:gd name="T112" fmla="*/ 133725 w 6449"/>
                <a:gd name="T113" fmla="*/ 3675 h 7132"/>
                <a:gd name="T114" fmla="*/ 129450 w 6449"/>
                <a:gd name="T115" fmla="*/ 2450 h 7132"/>
                <a:gd name="T116" fmla="*/ 125175 w 6449"/>
                <a:gd name="T117" fmla="*/ 1225 h 7132"/>
                <a:gd name="T118" fmla="*/ 120900 w 6449"/>
                <a:gd name="T119" fmla="*/ 625 h 7132"/>
                <a:gd name="T120" fmla="*/ 116025 w 6449"/>
                <a:gd name="T121" fmla="*/ 0 h 7132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149;p5">
              <a:extLst>
                <a:ext uri="{FF2B5EF4-FFF2-40B4-BE49-F238E27FC236}">
                  <a16:creationId xmlns:a16="http://schemas.microsoft.com/office/drawing/2014/main" id="{E48FE929-F7BD-BC4A-8705-F5D5F0AAE8D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30925" y="4985350"/>
              <a:ext cx="128250" cy="148400"/>
            </a:xfrm>
            <a:custGeom>
              <a:avLst/>
              <a:gdLst>
                <a:gd name="T0" fmla="*/ 39075 w 5130"/>
                <a:gd name="T1" fmla="*/ 0 h 5936"/>
                <a:gd name="T2" fmla="*/ 34800 w 5130"/>
                <a:gd name="T3" fmla="*/ 625 h 5936"/>
                <a:gd name="T4" fmla="*/ 30525 w 5130"/>
                <a:gd name="T5" fmla="*/ 1850 h 5936"/>
                <a:gd name="T6" fmla="*/ 26875 w 5130"/>
                <a:gd name="T7" fmla="*/ 3675 h 5936"/>
                <a:gd name="T8" fmla="*/ 22600 w 5130"/>
                <a:gd name="T9" fmla="*/ 5500 h 5936"/>
                <a:gd name="T10" fmla="*/ 18925 w 5130"/>
                <a:gd name="T11" fmla="*/ 7950 h 5936"/>
                <a:gd name="T12" fmla="*/ 15875 w 5130"/>
                <a:gd name="T13" fmla="*/ 10400 h 5936"/>
                <a:gd name="T14" fmla="*/ 12825 w 5130"/>
                <a:gd name="T15" fmla="*/ 13450 h 5936"/>
                <a:gd name="T16" fmla="*/ 9775 w 5130"/>
                <a:gd name="T17" fmla="*/ 16500 h 5936"/>
                <a:gd name="T18" fmla="*/ 7325 w 5130"/>
                <a:gd name="T19" fmla="*/ 20150 h 5936"/>
                <a:gd name="T20" fmla="*/ 4900 w 5130"/>
                <a:gd name="T21" fmla="*/ 23825 h 5936"/>
                <a:gd name="T22" fmla="*/ 3050 w 5130"/>
                <a:gd name="T23" fmla="*/ 27475 h 5936"/>
                <a:gd name="T24" fmla="*/ 1850 w 5130"/>
                <a:gd name="T25" fmla="*/ 31750 h 5936"/>
                <a:gd name="T26" fmla="*/ 625 w 5130"/>
                <a:gd name="T27" fmla="*/ 36650 h 5936"/>
                <a:gd name="T28" fmla="*/ 0 w 5130"/>
                <a:gd name="T29" fmla="*/ 40925 h 5936"/>
                <a:gd name="T30" fmla="*/ 0 w 5130"/>
                <a:gd name="T31" fmla="*/ 45200 h 5936"/>
                <a:gd name="T32" fmla="*/ 0 w 5130"/>
                <a:gd name="T33" fmla="*/ 50075 h 5936"/>
                <a:gd name="T34" fmla="*/ 625 w 5130"/>
                <a:gd name="T35" fmla="*/ 54350 h 5936"/>
                <a:gd name="T36" fmla="*/ 1850 w 5130"/>
                <a:gd name="T37" fmla="*/ 58625 h 5936"/>
                <a:gd name="T38" fmla="*/ 3675 w 5130"/>
                <a:gd name="T39" fmla="*/ 62300 h 5936"/>
                <a:gd name="T40" fmla="*/ 5500 w 5130"/>
                <a:gd name="T41" fmla="*/ 66575 h 5936"/>
                <a:gd name="T42" fmla="*/ 7950 w 5130"/>
                <a:gd name="T43" fmla="*/ 69625 h 5936"/>
                <a:gd name="T44" fmla="*/ 10375 w 5130"/>
                <a:gd name="T45" fmla="*/ 73275 h 5936"/>
                <a:gd name="T46" fmla="*/ 13450 w 5130"/>
                <a:gd name="T47" fmla="*/ 76325 h 5936"/>
                <a:gd name="T48" fmla="*/ 16500 w 5130"/>
                <a:gd name="T49" fmla="*/ 79375 h 5936"/>
                <a:gd name="T50" fmla="*/ 20150 w 5130"/>
                <a:gd name="T51" fmla="*/ 81825 h 5936"/>
                <a:gd name="T52" fmla="*/ 23825 w 5130"/>
                <a:gd name="T53" fmla="*/ 84275 h 5936"/>
                <a:gd name="T54" fmla="*/ 27475 w 5130"/>
                <a:gd name="T55" fmla="*/ 86100 h 5936"/>
                <a:gd name="T56" fmla="*/ 31750 w 5130"/>
                <a:gd name="T57" fmla="*/ 87325 h 5936"/>
                <a:gd name="T58" fmla="*/ 36650 w 5130"/>
                <a:gd name="T59" fmla="*/ 88550 h 5936"/>
                <a:gd name="T60" fmla="*/ 42750 w 5130"/>
                <a:gd name="T61" fmla="*/ 89150 h 5936"/>
                <a:gd name="T62" fmla="*/ 49475 w 5130"/>
                <a:gd name="T63" fmla="*/ 89150 h 5936"/>
                <a:gd name="T64" fmla="*/ 55575 w 5130"/>
                <a:gd name="T65" fmla="*/ 87925 h 5936"/>
                <a:gd name="T66" fmla="*/ 61675 w 5130"/>
                <a:gd name="T67" fmla="*/ 86100 h 5936"/>
                <a:gd name="T68" fmla="*/ 109900 w 5130"/>
                <a:gd name="T69" fmla="*/ 148375 h 5936"/>
                <a:gd name="T70" fmla="*/ 118450 w 5130"/>
                <a:gd name="T71" fmla="*/ 141050 h 5936"/>
                <a:gd name="T72" fmla="*/ 128225 w 5130"/>
                <a:gd name="T73" fmla="*/ 134350 h 5936"/>
                <a:gd name="T74" fmla="*/ 80000 w 5130"/>
                <a:gd name="T75" fmla="*/ 71450 h 5936"/>
                <a:gd name="T76" fmla="*/ 83050 w 5130"/>
                <a:gd name="T77" fmla="*/ 67175 h 5936"/>
                <a:gd name="T78" fmla="*/ 85475 w 5130"/>
                <a:gd name="T79" fmla="*/ 62900 h 5936"/>
                <a:gd name="T80" fmla="*/ 87325 w 5130"/>
                <a:gd name="T81" fmla="*/ 58025 h 5936"/>
                <a:gd name="T82" fmla="*/ 88550 w 5130"/>
                <a:gd name="T83" fmla="*/ 52525 h 5936"/>
                <a:gd name="T84" fmla="*/ 89150 w 5130"/>
                <a:gd name="T85" fmla="*/ 48250 h 5936"/>
                <a:gd name="T86" fmla="*/ 89150 w 5130"/>
                <a:gd name="T87" fmla="*/ 43350 h 5936"/>
                <a:gd name="T88" fmla="*/ 89150 w 5130"/>
                <a:gd name="T89" fmla="*/ 39100 h 5936"/>
                <a:gd name="T90" fmla="*/ 87925 w 5130"/>
                <a:gd name="T91" fmla="*/ 34825 h 5936"/>
                <a:gd name="T92" fmla="*/ 86700 w 5130"/>
                <a:gd name="T93" fmla="*/ 30550 h 5936"/>
                <a:gd name="T94" fmla="*/ 85475 w 5130"/>
                <a:gd name="T95" fmla="*/ 26875 h 5936"/>
                <a:gd name="T96" fmla="*/ 83650 w 5130"/>
                <a:gd name="T97" fmla="*/ 22600 h 5936"/>
                <a:gd name="T98" fmla="*/ 81225 w 5130"/>
                <a:gd name="T99" fmla="*/ 18950 h 5936"/>
                <a:gd name="T100" fmla="*/ 78775 w 5130"/>
                <a:gd name="T101" fmla="*/ 15875 h 5936"/>
                <a:gd name="T102" fmla="*/ 75725 w 5130"/>
                <a:gd name="T103" fmla="*/ 12825 h 5936"/>
                <a:gd name="T104" fmla="*/ 72675 w 5130"/>
                <a:gd name="T105" fmla="*/ 9775 h 5936"/>
                <a:gd name="T106" fmla="*/ 69000 w 5130"/>
                <a:gd name="T107" fmla="*/ 7350 h 5936"/>
                <a:gd name="T108" fmla="*/ 65350 w 5130"/>
                <a:gd name="T109" fmla="*/ 4900 h 5936"/>
                <a:gd name="T110" fmla="*/ 61075 w 5130"/>
                <a:gd name="T111" fmla="*/ 3075 h 5936"/>
                <a:gd name="T112" fmla="*/ 56800 w 5130"/>
                <a:gd name="T113" fmla="*/ 1850 h 5936"/>
                <a:gd name="T114" fmla="*/ 52525 w 5130"/>
                <a:gd name="T115" fmla="*/ 625 h 5936"/>
                <a:gd name="T116" fmla="*/ 48250 w 5130"/>
                <a:gd name="T117" fmla="*/ 0 h 5936"/>
                <a:gd name="T118" fmla="*/ 39075 w 5130"/>
                <a:gd name="T119" fmla="*/ 0 h 59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lnTo>
                    <a:pt x="1563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150;p5">
              <a:extLst>
                <a:ext uri="{FF2B5EF4-FFF2-40B4-BE49-F238E27FC236}">
                  <a16:creationId xmlns:a16="http://schemas.microsoft.com/office/drawing/2014/main" id="{AAB9F4F3-FD97-9E4D-955D-2A1EB3A2CD17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1175" y="5241175"/>
              <a:ext cx="180125" cy="109325"/>
            </a:xfrm>
            <a:custGeom>
              <a:avLst/>
              <a:gdLst>
                <a:gd name="T0" fmla="*/ 170975 w 7205"/>
                <a:gd name="T1" fmla="*/ 25 h 4373"/>
                <a:gd name="T2" fmla="*/ 80600 w 7205"/>
                <a:gd name="T3" fmla="*/ 37275 h 4373"/>
                <a:gd name="T4" fmla="*/ 77550 w 7205"/>
                <a:gd name="T5" fmla="*/ 34200 h 4373"/>
                <a:gd name="T6" fmla="*/ 74500 w 7205"/>
                <a:gd name="T7" fmla="*/ 31150 h 4373"/>
                <a:gd name="T8" fmla="*/ 71450 w 7205"/>
                <a:gd name="T9" fmla="*/ 28100 h 4373"/>
                <a:gd name="T10" fmla="*/ 67175 w 7205"/>
                <a:gd name="T11" fmla="*/ 25650 h 4373"/>
                <a:gd name="T12" fmla="*/ 63500 w 7205"/>
                <a:gd name="T13" fmla="*/ 23825 h 4373"/>
                <a:gd name="T14" fmla="*/ 59225 w 7205"/>
                <a:gd name="T15" fmla="*/ 22000 h 4373"/>
                <a:gd name="T16" fmla="*/ 54950 w 7205"/>
                <a:gd name="T17" fmla="*/ 20775 h 4373"/>
                <a:gd name="T18" fmla="*/ 50675 w 7205"/>
                <a:gd name="T19" fmla="*/ 20175 h 4373"/>
                <a:gd name="T20" fmla="*/ 46400 w 7205"/>
                <a:gd name="T21" fmla="*/ 19550 h 4373"/>
                <a:gd name="T22" fmla="*/ 42125 w 7205"/>
                <a:gd name="T23" fmla="*/ 20175 h 4373"/>
                <a:gd name="T24" fmla="*/ 37850 w 7205"/>
                <a:gd name="T25" fmla="*/ 20175 h 4373"/>
                <a:gd name="T26" fmla="*/ 33575 w 7205"/>
                <a:gd name="T27" fmla="*/ 21400 h 4373"/>
                <a:gd name="T28" fmla="*/ 29300 w 7205"/>
                <a:gd name="T29" fmla="*/ 22600 h 4373"/>
                <a:gd name="T30" fmla="*/ 25650 w 7205"/>
                <a:gd name="T31" fmla="*/ 24450 h 4373"/>
                <a:gd name="T32" fmla="*/ 21975 w 7205"/>
                <a:gd name="T33" fmla="*/ 26275 h 4373"/>
                <a:gd name="T34" fmla="*/ 18325 w 7205"/>
                <a:gd name="T35" fmla="*/ 28725 h 4373"/>
                <a:gd name="T36" fmla="*/ 14650 w 7205"/>
                <a:gd name="T37" fmla="*/ 31775 h 4373"/>
                <a:gd name="T38" fmla="*/ 11600 w 7205"/>
                <a:gd name="T39" fmla="*/ 34825 h 4373"/>
                <a:gd name="T40" fmla="*/ 8550 w 7205"/>
                <a:gd name="T41" fmla="*/ 37875 h 4373"/>
                <a:gd name="T42" fmla="*/ 6100 w 7205"/>
                <a:gd name="T43" fmla="*/ 42150 h 4373"/>
                <a:gd name="T44" fmla="*/ 4275 w 7205"/>
                <a:gd name="T45" fmla="*/ 45800 h 4373"/>
                <a:gd name="T46" fmla="*/ 2450 w 7205"/>
                <a:gd name="T47" fmla="*/ 50075 h 4373"/>
                <a:gd name="T48" fmla="*/ 1225 w 7205"/>
                <a:gd name="T49" fmla="*/ 54350 h 4373"/>
                <a:gd name="T50" fmla="*/ 625 w 7205"/>
                <a:gd name="T51" fmla="*/ 58625 h 4373"/>
                <a:gd name="T52" fmla="*/ 0 w 7205"/>
                <a:gd name="T53" fmla="*/ 62900 h 4373"/>
                <a:gd name="T54" fmla="*/ 0 w 7205"/>
                <a:gd name="T55" fmla="*/ 67175 h 4373"/>
                <a:gd name="T56" fmla="*/ 625 w 7205"/>
                <a:gd name="T57" fmla="*/ 71450 h 4373"/>
                <a:gd name="T58" fmla="*/ 1825 w 7205"/>
                <a:gd name="T59" fmla="*/ 75725 h 4373"/>
                <a:gd name="T60" fmla="*/ 3050 w 7205"/>
                <a:gd name="T61" fmla="*/ 80000 h 4373"/>
                <a:gd name="T62" fmla="*/ 4875 w 7205"/>
                <a:gd name="T63" fmla="*/ 83675 h 4373"/>
                <a:gd name="T64" fmla="*/ 6725 w 7205"/>
                <a:gd name="T65" fmla="*/ 87950 h 4373"/>
                <a:gd name="T66" fmla="*/ 9150 w 7205"/>
                <a:gd name="T67" fmla="*/ 91000 h 4373"/>
                <a:gd name="T68" fmla="*/ 11600 w 7205"/>
                <a:gd name="T69" fmla="*/ 94650 h 4373"/>
                <a:gd name="T70" fmla="*/ 15275 w 7205"/>
                <a:gd name="T71" fmla="*/ 97700 h 4373"/>
                <a:gd name="T72" fmla="*/ 18325 w 7205"/>
                <a:gd name="T73" fmla="*/ 100775 h 4373"/>
                <a:gd name="T74" fmla="*/ 22600 w 7205"/>
                <a:gd name="T75" fmla="*/ 103200 h 4373"/>
                <a:gd name="T76" fmla="*/ 26250 w 7205"/>
                <a:gd name="T77" fmla="*/ 105025 h 4373"/>
                <a:gd name="T78" fmla="*/ 30525 w 7205"/>
                <a:gd name="T79" fmla="*/ 106875 h 4373"/>
                <a:gd name="T80" fmla="*/ 34800 w 7205"/>
                <a:gd name="T81" fmla="*/ 108100 h 4373"/>
                <a:gd name="T82" fmla="*/ 39075 w 7205"/>
                <a:gd name="T83" fmla="*/ 108700 h 4373"/>
                <a:gd name="T84" fmla="*/ 43350 w 7205"/>
                <a:gd name="T85" fmla="*/ 109300 h 4373"/>
                <a:gd name="T86" fmla="*/ 47625 w 7205"/>
                <a:gd name="T87" fmla="*/ 109300 h 4373"/>
                <a:gd name="T88" fmla="*/ 51900 w 7205"/>
                <a:gd name="T89" fmla="*/ 108700 h 4373"/>
                <a:gd name="T90" fmla="*/ 56175 w 7205"/>
                <a:gd name="T91" fmla="*/ 107475 h 4373"/>
                <a:gd name="T92" fmla="*/ 60450 w 7205"/>
                <a:gd name="T93" fmla="*/ 106250 h 4373"/>
                <a:gd name="T94" fmla="*/ 64125 w 7205"/>
                <a:gd name="T95" fmla="*/ 105025 h 4373"/>
                <a:gd name="T96" fmla="*/ 67775 w 7205"/>
                <a:gd name="T97" fmla="*/ 102600 h 4373"/>
                <a:gd name="T98" fmla="*/ 71450 w 7205"/>
                <a:gd name="T99" fmla="*/ 100150 h 4373"/>
                <a:gd name="T100" fmla="*/ 75100 w 7205"/>
                <a:gd name="T101" fmla="*/ 97700 h 4373"/>
                <a:gd name="T102" fmla="*/ 78150 w 7205"/>
                <a:gd name="T103" fmla="*/ 94650 h 4373"/>
                <a:gd name="T104" fmla="*/ 81200 w 7205"/>
                <a:gd name="T105" fmla="*/ 91000 h 4373"/>
                <a:gd name="T106" fmla="*/ 83650 w 7205"/>
                <a:gd name="T107" fmla="*/ 87325 h 4373"/>
                <a:gd name="T108" fmla="*/ 86700 w 7205"/>
                <a:gd name="T109" fmla="*/ 80000 h 4373"/>
                <a:gd name="T110" fmla="*/ 88525 w 7205"/>
                <a:gd name="T111" fmla="*/ 73275 h 4373"/>
                <a:gd name="T112" fmla="*/ 89750 w 7205"/>
                <a:gd name="T113" fmla="*/ 65950 h 4373"/>
                <a:gd name="T114" fmla="*/ 89150 w 7205"/>
                <a:gd name="T115" fmla="*/ 58625 h 4373"/>
                <a:gd name="T116" fmla="*/ 180125 w 7205"/>
                <a:gd name="T117" fmla="*/ 21400 h 4373"/>
                <a:gd name="T118" fmla="*/ 174625 w 7205"/>
                <a:gd name="T119" fmla="*/ 11000 h 4373"/>
                <a:gd name="T120" fmla="*/ 170975 w 7205"/>
                <a:gd name="T121" fmla="*/ 25 h 4373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" name="Google Shape;151;p5">
              <a:extLst>
                <a:ext uri="{FF2B5EF4-FFF2-40B4-BE49-F238E27FC236}">
                  <a16:creationId xmlns:a16="http://schemas.microsoft.com/office/drawing/2014/main" id="{7584F21B-E7F7-5240-9394-6DC34AFC2C3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1575" y="5316900"/>
              <a:ext cx="89175" cy="159975"/>
            </a:xfrm>
            <a:custGeom>
              <a:avLst/>
              <a:gdLst>
                <a:gd name="T0" fmla="*/ 37275 w 3567"/>
                <a:gd name="T1" fmla="*/ 0 h 6399"/>
                <a:gd name="T2" fmla="*/ 34825 w 3567"/>
                <a:gd name="T3" fmla="*/ 71450 h 6399"/>
                <a:gd name="T4" fmla="*/ 29950 w 3567"/>
                <a:gd name="T5" fmla="*/ 72675 h 6399"/>
                <a:gd name="T6" fmla="*/ 25050 w 3567"/>
                <a:gd name="T7" fmla="*/ 75100 h 6399"/>
                <a:gd name="T8" fmla="*/ 20175 w 3567"/>
                <a:gd name="T9" fmla="*/ 77550 h 6399"/>
                <a:gd name="T10" fmla="*/ 15900 w 3567"/>
                <a:gd name="T11" fmla="*/ 80600 h 6399"/>
                <a:gd name="T12" fmla="*/ 12225 w 3567"/>
                <a:gd name="T13" fmla="*/ 83650 h 6399"/>
                <a:gd name="T14" fmla="*/ 9800 w 3567"/>
                <a:gd name="T15" fmla="*/ 87325 h 6399"/>
                <a:gd name="T16" fmla="*/ 6725 w 3567"/>
                <a:gd name="T17" fmla="*/ 90975 h 6399"/>
                <a:gd name="T18" fmla="*/ 4900 w 3567"/>
                <a:gd name="T19" fmla="*/ 94650 h 6399"/>
                <a:gd name="T20" fmla="*/ 3075 w 3567"/>
                <a:gd name="T21" fmla="*/ 98300 h 6399"/>
                <a:gd name="T22" fmla="*/ 1850 w 3567"/>
                <a:gd name="T23" fmla="*/ 102575 h 6399"/>
                <a:gd name="T24" fmla="*/ 625 w 3567"/>
                <a:gd name="T25" fmla="*/ 106850 h 6399"/>
                <a:gd name="T26" fmla="*/ 25 w 3567"/>
                <a:gd name="T27" fmla="*/ 111125 h 6399"/>
                <a:gd name="T28" fmla="*/ 25 w 3567"/>
                <a:gd name="T29" fmla="*/ 115400 h 6399"/>
                <a:gd name="T30" fmla="*/ 25 w 3567"/>
                <a:gd name="T31" fmla="*/ 119675 h 6399"/>
                <a:gd name="T32" fmla="*/ 625 w 3567"/>
                <a:gd name="T33" fmla="*/ 123950 h 6399"/>
                <a:gd name="T34" fmla="*/ 1850 w 3567"/>
                <a:gd name="T35" fmla="*/ 128225 h 6399"/>
                <a:gd name="T36" fmla="*/ 3075 w 3567"/>
                <a:gd name="T37" fmla="*/ 131900 h 6399"/>
                <a:gd name="T38" fmla="*/ 4900 w 3567"/>
                <a:gd name="T39" fmla="*/ 136175 h 6399"/>
                <a:gd name="T40" fmla="*/ 7350 w 3567"/>
                <a:gd name="T41" fmla="*/ 139825 h 6399"/>
                <a:gd name="T42" fmla="*/ 10400 w 3567"/>
                <a:gd name="T43" fmla="*/ 143500 h 6399"/>
                <a:gd name="T44" fmla="*/ 13450 w 3567"/>
                <a:gd name="T45" fmla="*/ 147150 h 6399"/>
                <a:gd name="T46" fmla="*/ 16500 w 3567"/>
                <a:gd name="T47" fmla="*/ 150200 h 6399"/>
                <a:gd name="T48" fmla="*/ 20175 w 3567"/>
                <a:gd name="T49" fmla="*/ 152650 h 6399"/>
                <a:gd name="T50" fmla="*/ 23825 w 3567"/>
                <a:gd name="T51" fmla="*/ 154475 h 6399"/>
                <a:gd name="T52" fmla="*/ 28100 w 3567"/>
                <a:gd name="T53" fmla="*/ 156300 h 6399"/>
                <a:gd name="T54" fmla="*/ 31775 w 3567"/>
                <a:gd name="T55" fmla="*/ 158150 h 6399"/>
                <a:gd name="T56" fmla="*/ 36050 w 3567"/>
                <a:gd name="T57" fmla="*/ 158750 h 6399"/>
                <a:gd name="T58" fmla="*/ 40325 w 3567"/>
                <a:gd name="T59" fmla="*/ 159375 h 6399"/>
                <a:gd name="T60" fmla="*/ 44600 w 3567"/>
                <a:gd name="T61" fmla="*/ 159975 h 6399"/>
                <a:gd name="T62" fmla="*/ 48875 w 3567"/>
                <a:gd name="T63" fmla="*/ 159375 h 6399"/>
                <a:gd name="T64" fmla="*/ 53150 w 3567"/>
                <a:gd name="T65" fmla="*/ 158750 h 6399"/>
                <a:gd name="T66" fmla="*/ 57425 w 3567"/>
                <a:gd name="T67" fmla="*/ 157525 h 6399"/>
                <a:gd name="T68" fmla="*/ 61700 w 3567"/>
                <a:gd name="T69" fmla="*/ 156300 h 6399"/>
                <a:gd name="T70" fmla="*/ 65350 w 3567"/>
                <a:gd name="T71" fmla="*/ 154475 h 6399"/>
                <a:gd name="T72" fmla="*/ 69625 w 3567"/>
                <a:gd name="T73" fmla="*/ 152050 h 6399"/>
                <a:gd name="T74" fmla="*/ 73300 w 3567"/>
                <a:gd name="T75" fmla="*/ 149600 h 6399"/>
                <a:gd name="T76" fmla="*/ 76350 w 3567"/>
                <a:gd name="T77" fmla="*/ 146550 h 6399"/>
                <a:gd name="T78" fmla="*/ 79400 w 3567"/>
                <a:gd name="T79" fmla="*/ 142875 h 6399"/>
                <a:gd name="T80" fmla="*/ 81825 w 3567"/>
                <a:gd name="T81" fmla="*/ 139225 h 6399"/>
                <a:gd name="T82" fmla="*/ 84275 w 3567"/>
                <a:gd name="T83" fmla="*/ 135550 h 6399"/>
                <a:gd name="T84" fmla="*/ 86100 w 3567"/>
                <a:gd name="T85" fmla="*/ 131900 h 6399"/>
                <a:gd name="T86" fmla="*/ 87325 w 3567"/>
                <a:gd name="T87" fmla="*/ 127625 h 6399"/>
                <a:gd name="T88" fmla="*/ 88550 w 3567"/>
                <a:gd name="T89" fmla="*/ 123350 h 6399"/>
                <a:gd name="T90" fmla="*/ 89175 w 3567"/>
                <a:gd name="T91" fmla="*/ 119075 h 6399"/>
                <a:gd name="T92" fmla="*/ 89175 w 3567"/>
                <a:gd name="T93" fmla="*/ 114800 h 6399"/>
                <a:gd name="T94" fmla="*/ 89175 w 3567"/>
                <a:gd name="T95" fmla="*/ 110525 h 6399"/>
                <a:gd name="T96" fmla="*/ 88550 w 3567"/>
                <a:gd name="T97" fmla="*/ 106250 h 6399"/>
                <a:gd name="T98" fmla="*/ 87325 w 3567"/>
                <a:gd name="T99" fmla="*/ 101975 h 6399"/>
                <a:gd name="T100" fmla="*/ 85500 w 3567"/>
                <a:gd name="T101" fmla="*/ 97700 h 6399"/>
                <a:gd name="T102" fmla="*/ 83675 w 3567"/>
                <a:gd name="T103" fmla="*/ 94025 h 6399"/>
                <a:gd name="T104" fmla="*/ 81825 w 3567"/>
                <a:gd name="T105" fmla="*/ 90375 h 6399"/>
                <a:gd name="T106" fmla="*/ 78775 w 3567"/>
                <a:gd name="T107" fmla="*/ 86700 h 6399"/>
                <a:gd name="T108" fmla="*/ 74500 w 3567"/>
                <a:gd name="T109" fmla="*/ 81825 h 6399"/>
                <a:gd name="T110" fmla="*/ 69025 w 3567"/>
                <a:gd name="T111" fmla="*/ 77550 h 6399"/>
                <a:gd name="T112" fmla="*/ 63525 w 3567"/>
                <a:gd name="T113" fmla="*/ 74500 h 6399"/>
                <a:gd name="T114" fmla="*/ 58025 w 3567"/>
                <a:gd name="T115" fmla="*/ 72675 h 6399"/>
                <a:gd name="T116" fmla="*/ 60475 w 3567"/>
                <a:gd name="T117" fmla="*/ 625 h 6399"/>
                <a:gd name="T118" fmla="*/ 60475 w 3567"/>
                <a:gd name="T119" fmla="*/ 625 h 6399"/>
                <a:gd name="T120" fmla="*/ 53150 w 3567"/>
                <a:gd name="T121" fmla="*/ 1225 h 6399"/>
                <a:gd name="T122" fmla="*/ 45200 w 3567"/>
                <a:gd name="T123" fmla="*/ 625 h 6399"/>
                <a:gd name="T124" fmla="*/ 37275 w 3567"/>
                <a:gd name="T125" fmla="*/ 0 h 6399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" name="Google Shape;152;p5">
              <a:extLst>
                <a:ext uri="{FF2B5EF4-FFF2-40B4-BE49-F238E27FC236}">
                  <a16:creationId xmlns:a16="http://schemas.microsoft.com/office/drawing/2014/main" id="{38ED85CA-C344-E943-BC3C-28343B0519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9100" y="5194175"/>
              <a:ext cx="161850" cy="89775"/>
            </a:xfrm>
            <a:custGeom>
              <a:avLst/>
              <a:gdLst>
                <a:gd name="T0" fmla="*/ 114800 w 6474"/>
                <a:gd name="T1" fmla="*/ 0 h 3591"/>
                <a:gd name="T2" fmla="*/ 110550 w 6474"/>
                <a:gd name="T3" fmla="*/ 625 h 3591"/>
                <a:gd name="T4" fmla="*/ 106275 w 6474"/>
                <a:gd name="T5" fmla="*/ 1825 h 3591"/>
                <a:gd name="T6" fmla="*/ 102000 w 6474"/>
                <a:gd name="T7" fmla="*/ 3050 h 3591"/>
                <a:gd name="T8" fmla="*/ 97100 w 6474"/>
                <a:gd name="T9" fmla="*/ 4900 h 3591"/>
                <a:gd name="T10" fmla="*/ 92825 w 6474"/>
                <a:gd name="T11" fmla="*/ 7325 h 3591"/>
                <a:gd name="T12" fmla="*/ 89175 w 6474"/>
                <a:gd name="T13" fmla="*/ 9775 h 3591"/>
                <a:gd name="T14" fmla="*/ 85500 w 6474"/>
                <a:gd name="T15" fmla="*/ 12825 h 3591"/>
                <a:gd name="T16" fmla="*/ 82450 w 6474"/>
                <a:gd name="T17" fmla="*/ 16500 h 3591"/>
                <a:gd name="T18" fmla="*/ 80000 w 6474"/>
                <a:gd name="T19" fmla="*/ 20150 h 3591"/>
                <a:gd name="T20" fmla="*/ 77575 w 6474"/>
                <a:gd name="T21" fmla="*/ 23825 h 3591"/>
                <a:gd name="T22" fmla="*/ 75725 w 6474"/>
                <a:gd name="T23" fmla="*/ 28100 h 3591"/>
                <a:gd name="T24" fmla="*/ 2475 w 6474"/>
                <a:gd name="T25" fmla="*/ 18925 h 3591"/>
                <a:gd name="T26" fmla="*/ 1850 w 6474"/>
                <a:gd name="T27" fmla="*/ 30525 h 3591"/>
                <a:gd name="T28" fmla="*/ 25 w 6474"/>
                <a:gd name="T29" fmla="*/ 41525 h 3591"/>
                <a:gd name="T30" fmla="*/ 72675 w 6474"/>
                <a:gd name="T31" fmla="*/ 50675 h 3591"/>
                <a:gd name="T32" fmla="*/ 73300 w 6474"/>
                <a:gd name="T33" fmla="*/ 55575 h 3591"/>
                <a:gd name="T34" fmla="*/ 75125 w 6474"/>
                <a:gd name="T35" fmla="*/ 60450 h 3591"/>
                <a:gd name="T36" fmla="*/ 76950 w 6474"/>
                <a:gd name="T37" fmla="*/ 64125 h 3591"/>
                <a:gd name="T38" fmla="*/ 78800 w 6474"/>
                <a:gd name="T39" fmla="*/ 68400 h 3591"/>
                <a:gd name="T40" fmla="*/ 81225 w 6474"/>
                <a:gd name="T41" fmla="*/ 72050 h 3591"/>
                <a:gd name="T42" fmla="*/ 84275 w 6474"/>
                <a:gd name="T43" fmla="*/ 75100 h 3591"/>
                <a:gd name="T44" fmla="*/ 87325 w 6474"/>
                <a:gd name="T45" fmla="*/ 78150 h 3591"/>
                <a:gd name="T46" fmla="*/ 90400 w 6474"/>
                <a:gd name="T47" fmla="*/ 81200 h 3591"/>
                <a:gd name="T48" fmla="*/ 94050 w 6474"/>
                <a:gd name="T49" fmla="*/ 83650 h 3591"/>
                <a:gd name="T50" fmla="*/ 97725 w 6474"/>
                <a:gd name="T51" fmla="*/ 85475 h 3591"/>
                <a:gd name="T52" fmla="*/ 102000 w 6474"/>
                <a:gd name="T53" fmla="*/ 87325 h 3591"/>
                <a:gd name="T54" fmla="*/ 106275 w 6474"/>
                <a:gd name="T55" fmla="*/ 88525 h 3591"/>
                <a:gd name="T56" fmla="*/ 110550 w 6474"/>
                <a:gd name="T57" fmla="*/ 89150 h 3591"/>
                <a:gd name="T58" fmla="*/ 114800 w 6474"/>
                <a:gd name="T59" fmla="*/ 89750 h 3591"/>
                <a:gd name="T60" fmla="*/ 119075 w 6474"/>
                <a:gd name="T61" fmla="*/ 89750 h 3591"/>
                <a:gd name="T62" fmla="*/ 123350 w 6474"/>
                <a:gd name="T63" fmla="*/ 89150 h 3591"/>
                <a:gd name="T64" fmla="*/ 127625 w 6474"/>
                <a:gd name="T65" fmla="*/ 88525 h 3591"/>
                <a:gd name="T66" fmla="*/ 131900 w 6474"/>
                <a:gd name="T67" fmla="*/ 86700 h 3591"/>
                <a:gd name="T68" fmla="*/ 136175 w 6474"/>
                <a:gd name="T69" fmla="*/ 85475 h 3591"/>
                <a:gd name="T70" fmla="*/ 140450 w 6474"/>
                <a:gd name="T71" fmla="*/ 83050 h 3591"/>
                <a:gd name="T72" fmla="*/ 144125 w 6474"/>
                <a:gd name="T73" fmla="*/ 80600 h 3591"/>
                <a:gd name="T74" fmla="*/ 147175 w 6474"/>
                <a:gd name="T75" fmla="*/ 77550 h 3591"/>
                <a:gd name="T76" fmla="*/ 150225 w 6474"/>
                <a:gd name="T77" fmla="*/ 74500 h 3591"/>
                <a:gd name="T78" fmla="*/ 153275 w 6474"/>
                <a:gd name="T79" fmla="*/ 71450 h 3591"/>
                <a:gd name="T80" fmla="*/ 155100 w 6474"/>
                <a:gd name="T81" fmla="*/ 67775 h 3591"/>
                <a:gd name="T82" fmla="*/ 157550 w 6474"/>
                <a:gd name="T83" fmla="*/ 64125 h 3591"/>
                <a:gd name="T84" fmla="*/ 158775 w 6474"/>
                <a:gd name="T85" fmla="*/ 59850 h 3591"/>
                <a:gd name="T86" fmla="*/ 160000 w 6474"/>
                <a:gd name="T87" fmla="*/ 55575 h 3591"/>
                <a:gd name="T88" fmla="*/ 161225 w 6474"/>
                <a:gd name="T89" fmla="*/ 51900 h 3591"/>
                <a:gd name="T90" fmla="*/ 161825 w 6474"/>
                <a:gd name="T91" fmla="*/ 47025 h 3591"/>
                <a:gd name="T92" fmla="*/ 161825 w 6474"/>
                <a:gd name="T93" fmla="*/ 42750 h 3591"/>
                <a:gd name="T94" fmla="*/ 161225 w 6474"/>
                <a:gd name="T95" fmla="*/ 38475 h 3591"/>
                <a:gd name="T96" fmla="*/ 160600 w 6474"/>
                <a:gd name="T97" fmla="*/ 34200 h 3591"/>
                <a:gd name="T98" fmla="*/ 158775 w 6474"/>
                <a:gd name="T99" fmla="*/ 29925 h 3591"/>
                <a:gd name="T100" fmla="*/ 156950 w 6474"/>
                <a:gd name="T101" fmla="*/ 25650 h 3591"/>
                <a:gd name="T102" fmla="*/ 155100 w 6474"/>
                <a:gd name="T103" fmla="*/ 21375 h 3591"/>
                <a:gd name="T104" fmla="*/ 152675 w 6474"/>
                <a:gd name="T105" fmla="*/ 17700 h 3591"/>
                <a:gd name="T106" fmla="*/ 149625 w 6474"/>
                <a:gd name="T107" fmla="*/ 14650 h 3591"/>
                <a:gd name="T108" fmla="*/ 146550 w 6474"/>
                <a:gd name="T109" fmla="*/ 11600 h 3591"/>
                <a:gd name="T110" fmla="*/ 143500 w 6474"/>
                <a:gd name="T111" fmla="*/ 8550 h 3591"/>
                <a:gd name="T112" fmla="*/ 139850 w 6474"/>
                <a:gd name="T113" fmla="*/ 6725 h 3591"/>
                <a:gd name="T114" fmla="*/ 136175 w 6474"/>
                <a:gd name="T115" fmla="*/ 4275 h 3591"/>
                <a:gd name="T116" fmla="*/ 131900 w 6474"/>
                <a:gd name="T117" fmla="*/ 3050 h 3591"/>
                <a:gd name="T118" fmla="*/ 127625 w 6474"/>
                <a:gd name="T119" fmla="*/ 1825 h 3591"/>
                <a:gd name="T120" fmla="*/ 123350 w 6474"/>
                <a:gd name="T121" fmla="*/ 625 h 3591"/>
                <a:gd name="T122" fmla="*/ 119075 w 6474"/>
                <a:gd name="T123" fmla="*/ 625 h 3591"/>
                <a:gd name="T124" fmla="*/ 114800 w 6474"/>
                <a:gd name="T125" fmla="*/ 0 h 3591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153;p5">
              <a:extLst>
                <a:ext uri="{FF2B5EF4-FFF2-40B4-BE49-F238E27FC236}">
                  <a16:creationId xmlns:a16="http://schemas.microsoft.com/office/drawing/2014/main" id="{25DEAB65-AAE2-0A4D-A603-E3821DAE16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0075" y="5116000"/>
              <a:ext cx="189300" cy="189925"/>
            </a:xfrm>
            <a:custGeom>
              <a:avLst/>
              <a:gdLst>
                <a:gd name="T0" fmla="*/ 84875 w 7572"/>
                <a:gd name="T1" fmla="*/ 625 h 7597"/>
                <a:gd name="T2" fmla="*/ 66550 w 7572"/>
                <a:gd name="T3" fmla="*/ 4300 h 7597"/>
                <a:gd name="T4" fmla="*/ 49450 w 7572"/>
                <a:gd name="T5" fmla="*/ 11625 h 7597"/>
                <a:gd name="T6" fmla="*/ 34800 w 7572"/>
                <a:gd name="T7" fmla="*/ 22000 h 7597"/>
                <a:gd name="T8" fmla="*/ 21975 w 7572"/>
                <a:gd name="T9" fmla="*/ 34825 h 7597"/>
                <a:gd name="T10" fmla="*/ 11600 w 7572"/>
                <a:gd name="T11" fmla="*/ 49475 h 7597"/>
                <a:gd name="T12" fmla="*/ 4275 w 7572"/>
                <a:gd name="T13" fmla="*/ 66575 h 7597"/>
                <a:gd name="T14" fmla="*/ 600 w 7572"/>
                <a:gd name="T15" fmla="*/ 85500 h 7597"/>
                <a:gd name="T16" fmla="*/ 600 w 7572"/>
                <a:gd name="T17" fmla="*/ 104425 h 7597"/>
                <a:gd name="T18" fmla="*/ 4275 w 7572"/>
                <a:gd name="T19" fmla="*/ 123350 h 7597"/>
                <a:gd name="T20" fmla="*/ 11600 w 7572"/>
                <a:gd name="T21" fmla="*/ 139850 h 7597"/>
                <a:gd name="T22" fmla="*/ 21975 w 7572"/>
                <a:gd name="T23" fmla="*/ 155100 h 7597"/>
                <a:gd name="T24" fmla="*/ 34800 w 7572"/>
                <a:gd name="T25" fmla="*/ 167925 h 7597"/>
                <a:gd name="T26" fmla="*/ 49450 w 7572"/>
                <a:gd name="T27" fmla="*/ 178325 h 7597"/>
                <a:gd name="T28" fmla="*/ 66550 w 7572"/>
                <a:gd name="T29" fmla="*/ 185650 h 7597"/>
                <a:gd name="T30" fmla="*/ 84875 w 7572"/>
                <a:gd name="T31" fmla="*/ 189300 h 7597"/>
                <a:gd name="T32" fmla="*/ 104400 w 7572"/>
                <a:gd name="T33" fmla="*/ 189300 h 7597"/>
                <a:gd name="T34" fmla="*/ 122725 w 7572"/>
                <a:gd name="T35" fmla="*/ 185650 h 7597"/>
                <a:gd name="T36" fmla="*/ 139825 w 7572"/>
                <a:gd name="T37" fmla="*/ 178325 h 7597"/>
                <a:gd name="T38" fmla="*/ 155075 w 7572"/>
                <a:gd name="T39" fmla="*/ 167925 h 7597"/>
                <a:gd name="T40" fmla="*/ 167900 w 7572"/>
                <a:gd name="T41" fmla="*/ 155100 h 7597"/>
                <a:gd name="T42" fmla="*/ 178300 w 7572"/>
                <a:gd name="T43" fmla="*/ 139850 h 7597"/>
                <a:gd name="T44" fmla="*/ 185625 w 7572"/>
                <a:gd name="T45" fmla="*/ 123350 h 7597"/>
                <a:gd name="T46" fmla="*/ 189275 w 7572"/>
                <a:gd name="T47" fmla="*/ 104425 h 7597"/>
                <a:gd name="T48" fmla="*/ 189275 w 7572"/>
                <a:gd name="T49" fmla="*/ 85500 h 7597"/>
                <a:gd name="T50" fmla="*/ 185625 w 7572"/>
                <a:gd name="T51" fmla="*/ 66575 h 7597"/>
                <a:gd name="T52" fmla="*/ 178300 w 7572"/>
                <a:gd name="T53" fmla="*/ 49475 h 7597"/>
                <a:gd name="T54" fmla="*/ 167900 w 7572"/>
                <a:gd name="T55" fmla="*/ 34825 h 7597"/>
                <a:gd name="T56" fmla="*/ 155075 w 7572"/>
                <a:gd name="T57" fmla="*/ 22000 h 7597"/>
                <a:gd name="T58" fmla="*/ 139825 w 7572"/>
                <a:gd name="T59" fmla="*/ 11625 h 7597"/>
                <a:gd name="T60" fmla="*/ 122725 w 7572"/>
                <a:gd name="T61" fmla="*/ 4300 h 7597"/>
                <a:gd name="T62" fmla="*/ 104400 w 7572"/>
                <a:gd name="T63" fmla="*/ 625 h 7597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6" name="Google Shape;154;p5">
            <a:extLst>
              <a:ext uri="{FF2B5EF4-FFF2-40B4-BE49-F238E27FC236}">
                <a16:creationId xmlns:a16="http://schemas.microsoft.com/office/drawing/2014/main" id="{51744B1D-0863-0A48-8AEE-38F807B0D436}"/>
              </a:ext>
            </a:extLst>
          </p:cNvPr>
          <p:cNvSpPr>
            <a:spLocks/>
          </p:cNvSpPr>
          <p:nvPr/>
        </p:nvSpPr>
        <p:spPr bwMode="auto">
          <a:xfrm>
            <a:off x="8081963" y="3154363"/>
            <a:ext cx="300037" cy="273050"/>
          </a:xfrm>
          <a:custGeom>
            <a:avLst/>
            <a:gdLst>
              <a:gd name="T0" fmla="*/ 126967 w 16218"/>
              <a:gd name="T1" fmla="*/ 1370 h 14752"/>
              <a:gd name="T2" fmla="*/ 105285 w 16218"/>
              <a:gd name="T3" fmla="*/ 5423 h 14752"/>
              <a:gd name="T4" fmla="*/ 84953 w 16218"/>
              <a:gd name="T5" fmla="*/ 12216 h 14752"/>
              <a:gd name="T6" fmla="*/ 65972 w 16218"/>
              <a:gd name="T7" fmla="*/ 21711 h 14752"/>
              <a:gd name="T8" fmla="*/ 49266 w 16218"/>
              <a:gd name="T9" fmla="*/ 33002 h 14752"/>
              <a:gd name="T10" fmla="*/ 34355 w 16218"/>
              <a:gd name="T11" fmla="*/ 46125 h 14752"/>
              <a:gd name="T12" fmla="*/ 21701 w 16218"/>
              <a:gd name="T13" fmla="*/ 61044 h 14752"/>
              <a:gd name="T14" fmla="*/ 11766 w 16218"/>
              <a:gd name="T15" fmla="*/ 77758 h 14752"/>
              <a:gd name="T16" fmla="*/ 4533 w 16218"/>
              <a:gd name="T17" fmla="*/ 95397 h 14752"/>
              <a:gd name="T18" fmla="*/ 907 w 16218"/>
              <a:gd name="T19" fmla="*/ 114369 h 14752"/>
              <a:gd name="T20" fmla="*/ 19 w 16218"/>
              <a:gd name="T21" fmla="*/ 134267 h 14752"/>
              <a:gd name="T22" fmla="*/ 3626 w 16218"/>
              <a:gd name="T23" fmla="*/ 154609 h 14752"/>
              <a:gd name="T24" fmla="*/ 10397 w 16218"/>
              <a:gd name="T25" fmla="*/ 174043 h 14752"/>
              <a:gd name="T26" fmla="*/ 20350 w 16218"/>
              <a:gd name="T27" fmla="*/ 191683 h 14752"/>
              <a:gd name="T28" fmla="*/ 33892 w 16218"/>
              <a:gd name="T29" fmla="*/ 207953 h 14752"/>
              <a:gd name="T30" fmla="*/ 49710 w 16218"/>
              <a:gd name="T31" fmla="*/ 222427 h 14752"/>
              <a:gd name="T32" fmla="*/ 37519 w 16218"/>
              <a:gd name="T33" fmla="*/ 243213 h 14752"/>
              <a:gd name="T34" fmla="*/ 21701 w 16218"/>
              <a:gd name="T35" fmla="*/ 259945 h 14752"/>
              <a:gd name="T36" fmla="*/ 9491 w 16218"/>
              <a:gd name="T37" fmla="*/ 268071 h 14752"/>
              <a:gd name="T38" fmla="*/ 2276 w 16218"/>
              <a:gd name="T39" fmla="*/ 272143 h 14752"/>
              <a:gd name="T40" fmla="*/ 31635 w 16218"/>
              <a:gd name="T41" fmla="*/ 272606 h 14752"/>
              <a:gd name="T42" fmla="*/ 53780 w 16218"/>
              <a:gd name="T43" fmla="*/ 267627 h 14752"/>
              <a:gd name="T44" fmla="*/ 77276 w 16218"/>
              <a:gd name="T45" fmla="*/ 256780 h 14752"/>
              <a:gd name="T46" fmla="*/ 98958 w 16218"/>
              <a:gd name="T47" fmla="*/ 247285 h 14752"/>
              <a:gd name="T48" fmla="*/ 120196 w 16218"/>
              <a:gd name="T49" fmla="*/ 252245 h 14752"/>
              <a:gd name="T50" fmla="*/ 142341 w 16218"/>
              <a:gd name="T51" fmla="*/ 254966 h 14752"/>
              <a:gd name="T52" fmla="*/ 173070 w 16218"/>
              <a:gd name="T53" fmla="*/ 253615 h 14752"/>
              <a:gd name="T54" fmla="*/ 194752 w 16218"/>
              <a:gd name="T55" fmla="*/ 249099 h 14752"/>
              <a:gd name="T56" fmla="*/ 215084 w 16218"/>
              <a:gd name="T57" fmla="*/ 242306 h 14752"/>
              <a:gd name="T58" fmla="*/ 234065 w 16218"/>
              <a:gd name="T59" fmla="*/ 233273 h 14752"/>
              <a:gd name="T60" fmla="*/ 250771 w 16218"/>
              <a:gd name="T61" fmla="*/ 221964 h 14752"/>
              <a:gd name="T62" fmla="*/ 265682 w 16218"/>
              <a:gd name="T63" fmla="*/ 208397 h 14752"/>
              <a:gd name="T64" fmla="*/ 278336 w 16218"/>
              <a:gd name="T65" fmla="*/ 193478 h 14752"/>
              <a:gd name="T66" fmla="*/ 288271 w 16218"/>
              <a:gd name="T67" fmla="*/ 177209 h 14752"/>
              <a:gd name="T68" fmla="*/ 295504 w 16218"/>
              <a:gd name="T69" fmla="*/ 159125 h 14752"/>
              <a:gd name="T70" fmla="*/ 299130 w 16218"/>
              <a:gd name="T71" fmla="*/ 140597 h 14752"/>
              <a:gd name="T72" fmla="*/ 300018 w 16218"/>
              <a:gd name="T73" fmla="*/ 120700 h 14752"/>
              <a:gd name="T74" fmla="*/ 296873 w 16218"/>
              <a:gd name="T75" fmla="*/ 101727 h 14752"/>
              <a:gd name="T76" fmla="*/ 290990 w 16218"/>
              <a:gd name="T77" fmla="*/ 83644 h 14752"/>
              <a:gd name="T78" fmla="*/ 281962 w 16218"/>
              <a:gd name="T79" fmla="*/ 66467 h 14752"/>
              <a:gd name="T80" fmla="*/ 270215 w 16218"/>
              <a:gd name="T81" fmla="*/ 51086 h 14752"/>
              <a:gd name="T82" fmla="*/ 256191 w 16218"/>
              <a:gd name="T83" fmla="*/ 37074 h 14752"/>
              <a:gd name="T84" fmla="*/ 239930 w 16218"/>
              <a:gd name="T85" fmla="*/ 25321 h 14752"/>
              <a:gd name="T86" fmla="*/ 221411 w 16218"/>
              <a:gd name="T87" fmla="*/ 15381 h 14752"/>
              <a:gd name="T88" fmla="*/ 201523 w 16218"/>
              <a:gd name="T89" fmla="*/ 7700 h 14752"/>
              <a:gd name="T90" fmla="*/ 180285 w 16218"/>
              <a:gd name="T91" fmla="*/ 2277 h 14752"/>
              <a:gd name="T92" fmla="*/ 157696 w 16218"/>
              <a:gd name="T93" fmla="*/ 0 h 14752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lnTo>
                  <a:pt x="769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27" name="Google Shape;155;p5">
            <a:extLst>
              <a:ext uri="{FF2B5EF4-FFF2-40B4-BE49-F238E27FC236}">
                <a16:creationId xmlns:a16="http://schemas.microsoft.com/office/drawing/2014/main" id="{3C630643-4A3F-FE47-B1C5-31CDBA305796}"/>
              </a:ext>
            </a:extLst>
          </p:cNvPr>
          <p:cNvGrpSpPr>
            <a:grpSpLocks/>
          </p:cNvGrpSpPr>
          <p:nvPr/>
        </p:nvGrpSpPr>
        <p:grpSpPr bwMode="auto">
          <a:xfrm>
            <a:off x="904875" y="515938"/>
            <a:ext cx="382588" cy="606425"/>
            <a:chOff x="6718575" y="2318625"/>
            <a:chExt cx="256950" cy="407375"/>
          </a:xfrm>
        </p:grpSpPr>
        <p:sp>
          <p:nvSpPr>
            <p:cNvPr id="28" name="Google Shape;156;p5">
              <a:extLst>
                <a:ext uri="{FF2B5EF4-FFF2-40B4-BE49-F238E27FC236}">
                  <a16:creationId xmlns:a16="http://schemas.microsoft.com/office/drawing/2014/main" id="{19E06585-DFBA-B949-B603-BD18E5F7BDF9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73600"/>
              <a:ext cx="102300" cy="22550"/>
            </a:xfrm>
            <a:custGeom>
              <a:avLst/>
              <a:gdLst>
                <a:gd name="T0" fmla="*/ 102300 w 4092"/>
                <a:gd name="T1" fmla="*/ 22550 h 902"/>
                <a:gd name="T2" fmla="*/ 102300 w 4092"/>
                <a:gd name="T3" fmla="*/ 25 h 902"/>
                <a:gd name="T4" fmla="*/ 0 w 4092"/>
                <a:gd name="T5" fmla="*/ 25 h 902"/>
                <a:gd name="T6" fmla="*/ 0 w 4092"/>
                <a:gd name="T7" fmla="*/ 22550 h 902"/>
                <a:gd name="T8" fmla="*/ 102300 w 4092"/>
                <a:gd name="T9" fmla="*/ 22550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" name="Google Shape;157;p5">
              <a:extLst>
                <a:ext uri="{FF2B5EF4-FFF2-40B4-BE49-F238E27FC236}">
                  <a16:creationId xmlns:a16="http://schemas.microsoft.com/office/drawing/2014/main" id="{214BCC4C-B95C-7B4A-AE4D-CE76ED657C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50475"/>
              <a:ext cx="102300" cy="22550"/>
            </a:xfrm>
            <a:custGeom>
              <a:avLst/>
              <a:gdLst>
                <a:gd name="T0" fmla="*/ 102300 w 4092"/>
                <a:gd name="T1" fmla="*/ 22525 h 902"/>
                <a:gd name="T2" fmla="*/ 102300 w 4092"/>
                <a:gd name="T3" fmla="*/ 0 h 902"/>
                <a:gd name="T4" fmla="*/ 0 w 4092"/>
                <a:gd name="T5" fmla="*/ 0 h 902"/>
                <a:gd name="T6" fmla="*/ 0 w 4092"/>
                <a:gd name="T7" fmla="*/ 22525 h 902"/>
                <a:gd name="T8" fmla="*/ 102300 w 4092"/>
                <a:gd name="T9" fmla="*/ 22525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" name="Google Shape;158;p5">
              <a:extLst>
                <a:ext uri="{FF2B5EF4-FFF2-40B4-BE49-F238E27FC236}">
                  <a16:creationId xmlns:a16="http://schemas.microsoft.com/office/drawing/2014/main" id="{5A8745BF-D8B1-FC4B-9023-3AFEF6ECB664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96125"/>
              <a:ext cx="102300" cy="29875"/>
            </a:xfrm>
            <a:custGeom>
              <a:avLst/>
              <a:gdLst>
                <a:gd name="T0" fmla="*/ 0 w 4092"/>
                <a:gd name="T1" fmla="*/ 25 h 1195"/>
                <a:gd name="T2" fmla="*/ 0 w 4092"/>
                <a:gd name="T3" fmla="*/ 4275 h 1195"/>
                <a:gd name="T4" fmla="*/ 0 w 4092"/>
                <a:gd name="T5" fmla="*/ 4275 h 1195"/>
                <a:gd name="T6" fmla="*/ 600 w 4092"/>
                <a:gd name="T7" fmla="*/ 7950 h 1195"/>
                <a:gd name="T8" fmla="*/ 2450 w 4092"/>
                <a:gd name="T9" fmla="*/ 11600 h 1195"/>
                <a:gd name="T10" fmla="*/ 4875 w 4092"/>
                <a:gd name="T11" fmla="*/ 14625 h 1195"/>
                <a:gd name="T12" fmla="*/ 8525 w 4092"/>
                <a:gd name="T13" fmla="*/ 16475 h 1195"/>
                <a:gd name="T14" fmla="*/ 46875 w 4092"/>
                <a:gd name="T15" fmla="*/ 29250 h 1195"/>
                <a:gd name="T16" fmla="*/ 46875 w 4092"/>
                <a:gd name="T17" fmla="*/ 29250 h 1195"/>
                <a:gd name="T18" fmla="*/ 51150 w 4092"/>
                <a:gd name="T19" fmla="*/ 29850 h 1195"/>
                <a:gd name="T20" fmla="*/ 51150 w 4092"/>
                <a:gd name="T21" fmla="*/ 29850 h 1195"/>
                <a:gd name="T22" fmla="*/ 55400 w 4092"/>
                <a:gd name="T23" fmla="*/ 29250 h 1195"/>
                <a:gd name="T24" fmla="*/ 93775 w 4092"/>
                <a:gd name="T25" fmla="*/ 16475 h 1195"/>
                <a:gd name="T26" fmla="*/ 93775 w 4092"/>
                <a:gd name="T27" fmla="*/ 16475 h 1195"/>
                <a:gd name="T28" fmla="*/ 97425 w 4092"/>
                <a:gd name="T29" fmla="*/ 14625 h 1195"/>
                <a:gd name="T30" fmla="*/ 99850 w 4092"/>
                <a:gd name="T31" fmla="*/ 11600 h 1195"/>
                <a:gd name="T32" fmla="*/ 101675 w 4092"/>
                <a:gd name="T33" fmla="*/ 7950 h 1195"/>
                <a:gd name="T34" fmla="*/ 102300 w 4092"/>
                <a:gd name="T35" fmla="*/ 4275 h 1195"/>
                <a:gd name="T36" fmla="*/ 102300 w 4092"/>
                <a:gd name="T37" fmla="*/ 25 h 1195"/>
                <a:gd name="T38" fmla="*/ 0 w 4092"/>
                <a:gd name="T39" fmla="*/ 25 h 119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" name="Google Shape;159;p5">
              <a:extLst>
                <a:ext uri="{FF2B5EF4-FFF2-40B4-BE49-F238E27FC236}">
                  <a16:creationId xmlns:a16="http://schemas.microsoft.com/office/drawing/2014/main" id="{1B81B533-275D-B847-B7A4-88758B3144DB}"/>
                </a:ext>
              </a:extLst>
            </p:cNvPr>
            <p:cNvSpPr>
              <a:spLocks/>
            </p:cNvSpPr>
            <p:nvPr/>
          </p:nvSpPr>
          <p:spPr bwMode="auto">
            <a:xfrm>
              <a:off x="6784925" y="2459275"/>
              <a:ext cx="35350" cy="166875"/>
            </a:xfrm>
            <a:custGeom>
              <a:avLst/>
              <a:gdLst>
                <a:gd name="T0" fmla="*/ 35325 w 1414"/>
                <a:gd name="T1" fmla="*/ 166850 h 6675"/>
                <a:gd name="T2" fmla="*/ 35325 w 1414"/>
                <a:gd name="T3" fmla="*/ 166850 h 6675"/>
                <a:gd name="T4" fmla="*/ 14625 w 1414"/>
                <a:gd name="T5" fmla="*/ 71250 h 6675"/>
                <a:gd name="T6" fmla="*/ 25 w 1414"/>
                <a:gd name="T7" fmla="*/ 25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" name="Google Shape;160;p5">
              <a:extLst>
                <a:ext uri="{FF2B5EF4-FFF2-40B4-BE49-F238E27FC236}">
                  <a16:creationId xmlns:a16="http://schemas.microsoft.com/office/drawing/2014/main" id="{2B9D134F-CBD0-324B-B9A8-44770E2148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8575" y="2318625"/>
              <a:ext cx="256950" cy="307525"/>
            </a:xfrm>
            <a:custGeom>
              <a:avLst/>
              <a:gdLst>
                <a:gd name="T0" fmla="*/ 179625 w 10278"/>
                <a:gd name="T1" fmla="*/ 307500 h 12301"/>
                <a:gd name="T2" fmla="*/ 186925 w 10278"/>
                <a:gd name="T3" fmla="*/ 281325 h 12301"/>
                <a:gd name="T4" fmla="*/ 197275 w 10278"/>
                <a:gd name="T5" fmla="*/ 258175 h 12301"/>
                <a:gd name="T6" fmla="*/ 209450 w 10278"/>
                <a:gd name="T7" fmla="*/ 237475 h 12301"/>
                <a:gd name="T8" fmla="*/ 229550 w 10278"/>
                <a:gd name="T9" fmla="*/ 208250 h 12301"/>
                <a:gd name="T10" fmla="*/ 241125 w 10278"/>
                <a:gd name="T11" fmla="*/ 188775 h 12301"/>
                <a:gd name="T12" fmla="*/ 250850 w 10278"/>
                <a:gd name="T13" fmla="*/ 166850 h 12301"/>
                <a:gd name="T14" fmla="*/ 255725 w 10278"/>
                <a:gd name="T15" fmla="*/ 141900 h 12301"/>
                <a:gd name="T16" fmla="*/ 256950 w 10278"/>
                <a:gd name="T17" fmla="*/ 128500 h 12301"/>
                <a:gd name="T18" fmla="*/ 255725 w 10278"/>
                <a:gd name="T19" fmla="*/ 115100 h 12301"/>
                <a:gd name="T20" fmla="*/ 250850 w 10278"/>
                <a:gd name="T21" fmla="*/ 90125 h 12301"/>
                <a:gd name="T22" fmla="*/ 241125 w 10278"/>
                <a:gd name="T23" fmla="*/ 67000 h 12301"/>
                <a:gd name="T24" fmla="*/ 227100 w 10278"/>
                <a:gd name="T25" fmla="*/ 46900 h 12301"/>
                <a:gd name="T26" fmla="*/ 210050 w 10278"/>
                <a:gd name="T27" fmla="*/ 29250 h 12301"/>
                <a:gd name="T28" fmla="*/ 189350 w 10278"/>
                <a:gd name="T29" fmla="*/ 15850 h 12301"/>
                <a:gd name="T30" fmla="*/ 166825 w 10278"/>
                <a:gd name="T31" fmla="*/ 6100 h 12301"/>
                <a:gd name="T32" fmla="*/ 141875 w 10278"/>
                <a:gd name="T33" fmla="*/ 625 h 12301"/>
                <a:gd name="T34" fmla="*/ 128475 w 10278"/>
                <a:gd name="T35" fmla="*/ 25 h 12301"/>
                <a:gd name="T36" fmla="*/ 102900 w 10278"/>
                <a:gd name="T37" fmla="*/ 2450 h 12301"/>
                <a:gd name="T38" fmla="*/ 78550 w 10278"/>
                <a:gd name="T39" fmla="*/ 10375 h 12301"/>
                <a:gd name="T40" fmla="*/ 56625 w 10278"/>
                <a:gd name="T41" fmla="*/ 21950 h 12301"/>
                <a:gd name="T42" fmla="*/ 37750 w 10278"/>
                <a:gd name="T43" fmla="*/ 37775 h 12301"/>
                <a:gd name="T44" fmla="*/ 21925 w 10278"/>
                <a:gd name="T45" fmla="*/ 56650 h 12301"/>
                <a:gd name="T46" fmla="*/ 10350 w 10278"/>
                <a:gd name="T47" fmla="*/ 78575 h 12301"/>
                <a:gd name="T48" fmla="*/ 3050 w 10278"/>
                <a:gd name="T49" fmla="*/ 102325 h 12301"/>
                <a:gd name="T50" fmla="*/ 0 w 10278"/>
                <a:gd name="T51" fmla="*/ 128500 h 12301"/>
                <a:gd name="T52" fmla="*/ 600 w 10278"/>
                <a:gd name="T53" fmla="*/ 135200 h 12301"/>
                <a:gd name="T54" fmla="*/ 3050 w 10278"/>
                <a:gd name="T55" fmla="*/ 154675 h 12301"/>
                <a:gd name="T56" fmla="*/ 10350 w 10278"/>
                <a:gd name="T57" fmla="*/ 177825 h 12301"/>
                <a:gd name="T58" fmla="*/ 21300 w 10278"/>
                <a:gd name="T59" fmla="*/ 198525 h 12301"/>
                <a:gd name="T60" fmla="*/ 34100 w 10278"/>
                <a:gd name="T61" fmla="*/ 218000 h 12301"/>
                <a:gd name="T62" fmla="*/ 53575 w 10278"/>
                <a:gd name="T63" fmla="*/ 247825 h 12301"/>
                <a:gd name="T64" fmla="*/ 65150 w 10278"/>
                <a:gd name="T65" fmla="*/ 269150 h 12301"/>
                <a:gd name="T66" fmla="*/ 74275 w 10278"/>
                <a:gd name="T67" fmla="*/ 294100 h 12301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" name="Google Shape;161;p5">
              <a:extLst>
                <a:ext uri="{FF2B5EF4-FFF2-40B4-BE49-F238E27FC236}">
                  <a16:creationId xmlns:a16="http://schemas.microsoft.com/office/drawing/2014/main" id="{C5CF4CCA-148A-E74B-A430-150C5992CFE9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3825" y="2459275"/>
              <a:ext cx="35350" cy="166875"/>
            </a:xfrm>
            <a:custGeom>
              <a:avLst/>
              <a:gdLst>
                <a:gd name="T0" fmla="*/ 35325 w 1414"/>
                <a:gd name="T1" fmla="*/ 25 h 6675"/>
                <a:gd name="T2" fmla="*/ 35325 w 1414"/>
                <a:gd name="T3" fmla="*/ 25 h 6675"/>
                <a:gd name="T4" fmla="*/ 20725 w 1414"/>
                <a:gd name="T5" fmla="*/ 71250 h 6675"/>
                <a:gd name="T6" fmla="*/ 25 w 1414"/>
                <a:gd name="T7" fmla="*/ 166850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" name="Google Shape;162;p5">
              <a:extLst>
                <a:ext uri="{FF2B5EF4-FFF2-40B4-BE49-F238E27FC236}">
                  <a16:creationId xmlns:a16="http://schemas.microsoft.com/office/drawing/2014/main" id="{CA91C147-65F5-7F4F-89BB-421D458D21F0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1975" y="2453200"/>
              <a:ext cx="90150" cy="19500"/>
            </a:xfrm>
            <a:custGeom>
              <a:avLst/>
              <a:gdLst>
                <a:gd name="T0" fmla="*/ 25 w 3606"/>
                <a:gd name="T1" fmla="*/ 1825 h 780"/>
                <a:gd name="T2" fmla="*/ 20725 w 3606"/>
                <a:gd name="T3" fmla="*/ 19500 h 780"/>
                <a:gd name="T4" fmla="*/ 41425 w 3606"/>
                <a:gd name="T5" fmla="*/ 1825 h 780"/>
                <a:gd name="T6" fmla="*/ 41425 w 3606"/>
                <a:gd name="T7" fmla="*/ 1825 h 780"/>
                <a:gd name="T8" fmla="*/ 43250 w 3606"/>
                <a:gd name="T9" fmla="*/ 625 h 780"/>
                <a:gd name="T10" fmla="*/ 45075 w 3606"/>
                <a:gd name="T11" fmla="*/ 0 h 780"/>
                <a:gd name="T12" fmla="*/ 46900 w 3606"/>
                <a:gd name="T13" fmla="*/ 625 h 780"/>
                <a:gd name="T14" fmla="*/ 48725 w 3606"/>
                <a:gd name="T15" fmla="*/ 1825 h 780"/>
                <a:gd name="T16" fmla="*/ 69425 w 3606"/>
                <a:gd name="T17" fmla="*/ 19500 h 780"/>
                <a:gd name="T18" fmla="*/ 90125 w 3606"/>
                <a:gd name="T19" fmla="*/ 1825 h 78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163;p5">
              <a:extLst>
                <a:ext uri="{FF2B5EF4-FFF2-40B4-BE49-F238E27FC236}">
                  <a16:creationId xmlns:a16="http://schemas.microsoft.com/office/drawing/2014/main" id="{E422F8CB-176F-F64E-8EF3-25A00AD59495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28550"/>
              <a:ext cx="102300" cy="25"/>
            </a:xfrm>
            <a:custGeom>
              <a:avLst/>
              <a:gdLst>
                <a:gd name="T0" fmla="*/ 0 w 4092"/>
                <a:gd name="T1" fmla="*/ 25 h 1"/>
                <a:gd name="T2" fmla="*/ 102300 w 4092"/>
                <a:gd name="T3" fmla="*/ 25 h 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36" name="Google Shape;164;p5">
            <a:extLst>
              <a:ext uri="{FF2B5EF4-FFF2-40B4-BE49-F238E27FC236}">
                <a16:creationId xmlns:a16="http://schemas.microsoft.com/office/drawing/2014/main" id="{4A401D47-2187-2D40-81B3-C221A3E3DB7A}"/>
              </a:ext>
            </a:extLst>
          </p:cNvPr>
          <p:cNvGrpSpPr>
            <a:grpSpLocks/>
          </p:cNvGrpSpPr>
          <p:nvPr/>
        </p:nvGrpSpPr>
        <p:grpSpPr bwMode="auto">
          <a:xfrm>
            <a:off x="336550" y="1839913"/>
            <a:ext cx="341313" cy="350837"/>
            <a:chOff x="3951850" y="2985350"/>
            <a:chExt cx="407950" cy="416500"/>
          </a:xfrm>
        </p:grpSpPr>
        <p:sp>
          <p:nvSpPr>
            <p:cNvPr id="37" name="Google Shape;165;p5">
              <a:extLst>
                <a:ext uri="{FF2B5EF4-FFF2-40B4-BE49-F238E27FC236}">
                  <a16:creationId xmlns:a16="http://schemas.microsoft.com/office/drawing/2014/main" id="{E5DA9913-58D5-2E44-8961-244E47FD4E9D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1850" y="2985350"/>
              <a:ext cx="314800" cy="314825"/>
            </a:xfrm>
            <a:custGeom>
              <a:avLst/>
              <a:gdLst>
                <a:gd name="T0" fmla="*/ 157100 w 12592"/>
                <a:gd name="T1" fmla="*/ 25 h 12593"/>
                <a:gd name="T2" fmla="*/ 141275 w 12592"/>
                <a:gd name="T3" fmla="*/ 1225 h 12593"/>
                <a:gd name="T4" fmla="*/ 125425 w 12592"/>
                <a:gd name="T5" fmla="*/ 3675 h 12593"/>
                <a:gd name="T6" fmla="*/ 110825 w 12592"/>
                <a:gd name="T7" fmla="*/ 7325 h 12593"/>
                <a:gd name="T8" fmla="*/ 96200 w 12592"/>
                <a:gd name="T9" fmla="*/ 12800 h 12593"/>
                <a:gd name="T10" fmla="*/ 82200 w 12592"/>
                <a:gd name="T11" fmla="*/ 19500 h 12593"/>
                <a:gd name="T12" fmla="*/ 69425 w 12592"/>
                <a:gd name="T13" fmla="*/ 26800 h 12593"/>
                <a:gd name="T14" fmla="*/ 46275 w 12592"/>
                <a:gd name="T15" fmla="*/ 46300 h 12593"/>
                <a:gd name="T16" fmla="*/ 26800 w 12592"/>
                <a:gd name="T17" fmla="*/ 69425 h 12593"/>
                <a:gd name="T18" fmla="*/ 18875 w 12592"/>
                <a:gd name="T19" fmla="*/ 82825 h 12593"/>
                <a:gd name="T20" fmla="*/ 12175 w 12592"/>
                <a:gd name="T21" fmla="*/ 96225 h 12593"/>
                <a:gd name="T22" fmla="*/ 7300 w 12592"/>
                <a:gd name="T23" fmla="*/ 110825 h 12593"/>
                <a:gd name="T24" fmla="*/ 3050 w 12592"/>
                <a:gd name="T25" fmla="*/ 126050 h 12593"/>
                <a:gd name="T26" fmla="*/ 625 w 12592"/>
                <a:gd name="T27" fmla="*/ 141275 h 12593"/>
                <a:gd name="T28" fmla="*/ 0 w 12592"/>
                <a:gd name="T29" fmla="*/ 157700 h 12593"/>
                <a:gd name="T30" fmla="*/ 0 w 12592"/>
                <a:gd name="T31" fmla="*/ 165625 h 12593"/>
                <a:gd name="T32" fmla="*/ 1825 w 12592"/>
                <a:gd name="T33" fmla="*/ 181450 h 12593"/>
                <a:gd name="T34" fmla="*/ 4875 w 12592"/>
                <a:gd name="T35" fmla="*/ 196675 h 12593"/>
                <a:gd name="T36" fmla="*/ 9750 w 12592"/>
                <a:gd name="T37" fmla="*/ 211900 h 12593"/>
                <a:gd name="T38" fmla="*/ 15225 w 12592"/>
                <a:gd name="T39" fmla="*/ 225900 h 12593"/>
                <a:gd name="T40" fmla="*/ 22525 w 12592"/>
                <a:gd name="T41" fmla="*/ 239300 h 12593"/>
                <a:gd name="T42" fmla="*/ 35925 w 12592"/>
                <a:gd name="T43" fmla="*/ 257575 h 12593"/>
                <a:gd name="T44" fmla="*/ 57250 w 12592"/>
                <a:gd name="T45" fmla="*/ 278875 h 12593"/>
                <a:gd name="T46" fmla="*/ 75500 w 12592"/>
                <a:gd name="T47" fmla="*/ 292275 h 12593"/>
                <a:gd name="T48" fmla="*/ 88900 w 12592"/>
                <a:gd name="T49" fmla="*/ 299575 h 12593"/>
                <a:gd name="T50" fmla="*/ 103525 w 12592"/>
                <a:gd name="T51" fmla="*/ 305050 h 12593"/>
                <a:gd name="T52" fmla="*/ 118125 w 12592"/>
                <a:gd name="T53" fmla="*/ 309925 h 12593"/>
                <a:gd name="T54" fmla="*/ 133350 w 12592"/>
                <a:gd name="T55" fmla="*/ 312975 h 12593"/>
                <a:gd name="T56" fmla="*/ 149175 w 12592"/>
                <a:gd name="T57" fmla="*/ 314800 h 12593"/>
                <a:gd name="T58" fmla="*/ 157100 w 12592"/>
                <a:gd name="T59" fmla="*/ 314800 h 12593"/>
                <a:gd name="T60" fmla="*/ 173525 w 12592"/>
                <a:gd name="T61" fmla="*/ 314200 h 12593"/>
                <a:gd name="T62" fmla="*/ 188750 w 12592"/>
                <a:gd name="T63" fmla="*/ 311750 h 12593"/>
                <a:gd name="T64" fmla="*/ 203975 w 12592"/>
                <a:gd name="T65" fmla="*/ 307500 h 12593"/>
                <a:gd name="T66" fmla="*/ 218600 w 12592"/>
                <a:gd name="T67" fmla="*/ 302625 h 12593"/>
                <a:gd name="T68" fmla="*/ 231975 w 12592"/>
                <a:gd name="T69" fmla="*/ 295925 h 12593"/>
                <a:gd name="T70" fmla="*/ 245375 w 12592"/>
                <a:gd name="T71" fmla="*/ 288000 h 12593"/>
                <a:gd name="T72" fmla="*/ 268525 w 12592"/>
                <a:gd name="T73" fmla="*/ 268525 h 12593"/>
                <a:gd name="T74" fmla="*/ 288000 w 12592"/>
                <a:gd name="T75" fmla="*/ 245400 h 12593"/>
                <a:gd name="T76" fmla="*/ 295300 w 12592"/>
                <a:gd name="T77" fmla="*/ 232600 h 12593"/>
                <a:gd name="T78" fmla="*/ 302000 w 12592"/>
                <a:gd name="T79" fmla="*/ 218600 h 12593"/>
                <a:gd name="T80" fmla="*/ 307475 w 12592"/>
                <a:gd name="T81" fmla="*/ 204600 h 12593"/>
                <a:gd name="T82" fmla="*/ 311150 w 12592"/>
                <a:gd name="T83" fmla="*/ 189375 h 12593"/>
                <a:gd name="T84" fmla="*/ 313575 w 12592"/>
                <a:gd name="T85" fmla="*/ 173550 h 12593"/>
                <a:gd name="T86" fmla="*/ 314800 w 12592"/>
                <a:gd name="T87" fmla="*/ 157700 h 12593"/>
                <a:gd name="T88" fmla="*/ 314175 w 12592"/>
                <a:gd name="T89" fmla="*/ 149200 h 12593"/>
                <a:gd name="T90" fmla="*/ 312975 w 12592"/>
                <a:gd name="T91" fmla="*/ 133350 h 12593"/>
                <a:gd name="T92" fmla="*/ 309925 w 12592"/>
                <a:gd name="T93" fmla="*/ 118125 h 12593"/>
                <a:gd name="T94" fmla="*/ 305050 w 12592"/>
                <a:gd name="T95" fmla="*/ 103525 h 12593"/>
                <a:gd name="T96" fmla="*/ 298950 w 12592"/>
                <a:gd name="T97" fmla="*/ 89525 h 12593"/>
                <a:gd name="T98" fmla="*/ 291650 w 12592"/>
                <a:gd name="T99" fmla="*/ 76125 h 12593"/>
                <a:gd name="T100" fmla="*/ 278875 w 12592"/>
                <a:gd name="T101" fmla="*/ 57250 h 12593"/>
                <a:gd name="T102" fmla="*/ 257550 w 12592"/>
                <a:gd name="T103" fmla="*/ 35925 h 12593"/>
                <a:gd name="T104" fmla="*/ 238675 w 12592"/>
                <a:gd name="T105" fmla="*/ 23150 h 12593"/>
                <a:gd name="T106" fmla="*/ 225300 w 12592"/>
                <a:gd name="T107" fmla="*/ 15850 h 12593"/>
                <a:gd name="T108" fmla="*/ 211275 w 12592"/>
                <a:gd name="T109" fmla="*/ 9750 h 12593"/>
                <a:gd name="T110" fmla="*/ 196675 w 12592"/>
                <a:gd name="T111" fmla="*/ 5500 h 12593"/>
                <a:gd name="T112" fmla="*/ 181450 w 12592"/>
                <a:gd name="T113" fmla="*/ 1850 h 12593"/>
                <a:gd name="T114" fmla="*/ 165625 w 12592"/>
                <a:gd name="T115" fmla="*/ 625 h 12593"/>
                <a:gd name="T116" fmla="*/ 157100 w 12592"/>
                <a:gd name="T117" fmla="*/ 25 h 12593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166;p5">
              <a:extLst>
                <a:ext uri="{FF2B5EF4-FFF2-40B4-BE49-F238E27FC236}">
                  <a16:creationId xmlns:a16="http://schemas.microsoft.com/office/drawing/2014/main" id="{AB7B6A8D-A48D-0345-9EE0-F5C8D1E3F1C1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8375" y="3021875"/>
              <a:ext cx="241750" cy="241750"/>
            </a:xfrm>
            <a:custGeom>
              <a:avLst/>
              <a:gdLst>
                <a:gd name="T0" fmla="*/ 120575 w 9670"/>
                <a:gd name="T1" fmla="*/ 25 h 9670"/>
                <a:gd name="T2" fmla="*/ 96225 w 9670"/>
                <a:gd name="T3" fmla="*/ 2450 h 9670"/>
                <a:gd name="T4" fmla="*/ 73675 w 9670"/>
                <a:gd name="T5" fmla="*/ 9775 h 9670"/>
                <a:gd name="T6" fmla="*/ 53600 w 9670"/>
                <a:gd name="T7" fmla="*/ 20725 h 9670"/>
                <a:gd name="T8" fmla="*/ 35325 w 9670"/>
                <a:gd name="T9" fmla="*/ 35950 h 9670"/>
                <a:gd name="T10" fmla="*/ 20725 w 9670"/>
                <a:gd name="T11" fmla="*/ 53600 h 9670"/>
                <a:gd name="T12" fmla="*/ 9750 w 9670"/>
                <a:gd name="T13" fmla="*/ 74300 h 9670"/>
                <a:gd name="T14" fmla="*/ 2450 w 9670"/>
                <a:gd name="T15" fmla="*/ 96825 h 9670"/>
                <a:gd name="T16" fmla="*/ 25 w 9670"/>
                <a:gd name="T17" fmla="*/ 121175 h 9670"/>
                <a:gd name="T18" fmla="*/ 625 w 9670"/>
                <a:gd name="T19" fmla="*/ 133375 h 9670"/>
                <a:gd name="T20" fmla="*/ 5500 w 9670"/>
                <a:gd name="T21" fmla="*/ 157100 h 9670"/>
                <a:gd name="T22" fmla="*/ 14625 w 9670"/>
                <a:gd name="T23" fmla="*/ 178425 h 9670"/>
                <a:gd name="T24" fmla="*/ 27400 w 9670"/>
                <a:gd name="T25" fmla="*/ 197900 h 9670"/>
                <a:gd name="T26" fmla="*/ 43850 w 9670"/>
                <a:gd name="T27" fmla="*/ 214350 h 9670"/>
                <a:gd name="T28" fmla="*/ 63325 w 9670"/>
                <a:gd name="T29" fmla="*/ 227125 h 9670"/>
                <a:gd name="T30" fmla="*/ 84650 w 9670"/>
                <a:gd name="T31" fmla="*/ 236275 h 9670"/>
                <a:gd name="T32" fmla="*/ 108400 w 9670"/>
                <a:gd name="T33" fmla="*/ 241125 h 9670"/>
                <a:gd name="T34" fmla="*/ 120575 w 9670"/>
                <a:gd name="T35" fmla="*/ 241750 h 9670"/>
                <a:gd name="T36" fmla="*/ 144925 w 9670"/>
                <a:gd name="T37" fmla="*/ 239300 h 9670"/>
                <a:gd name="T38" fmla="*/ 167450 w 9670"/>
                <a:gd name="T39" fmla="*/ 232000 h 9670"/>
                <a:gd name="T40" fmla="*/ 188150 w 9670"/>
                <a:gd name="T41" fmla="*/ 221050 h 9670"/>
                <a:gd name="T42" fmla="*/ 205800 w 9670"/>
                <a:gd name="T43" fmla="*/ 206425 h 9670"/>
                <a:gd name="T44" fmla="*/ 221025 w 9670"/>
                <a:gd name="T45" fmla="*/ 188175 h 9670"/>
                <a:gd name="T46" fmla="*/ 232000 w 9670"/>
                <a:gd name="T47" fmla="*/ 168075 h 9670"/>
                <a:gd name="T48" fmla="*/ 239300 w 9670"/>
                <a:gd name="T49" fmla="*/ 145550 h 9670"/>
                <a:gd name="T50" fmla="*/ 241725 w 9670"/>
                <a:gd name="T51" fmla="*/ 121175 h 9670"/>
                <a:gd name="T52" fmla="*/ 241125 w 9670"/>
                <a:gd name="T53" fmla="*/ 108400 h 9670"/>
                <a:gd name="T54" fmla="*/ 236250 w 9670"/>
                <a:gd name="T55" fmla="*/ 85275 h 9670"/>
                <a:gd name="T56" fmla="*/ 227125 w 9670"/>
                <a:gd name="T57" fmla="*/ 63350 h 9670"/>
                <a:gd name="T58" fmla="*/ 213725 w 9670"/>
                <a:gd name="T59" fmla="*/ 44475 h 9670"/>
                <a:gd name="T60" fmla="*/ 197300 w 9670"/>
                <a:gd name="T61" fmla="*/ 28025 h 9670"/>
                <a:gd name="T62" fmla="*/ 178400 w 9670"/>
                <a:gd name="T63" fmla="*/ 14625 h 9670"/>
                <a:gd name="T64" fmla="*/ 156500 w 9670"/>
                <a:gd name="T65" fmla="*/ 5500 h 9670"/>
                <a:gd name="T66" fmla="*/ 133350 w 9670"/>
                <a:gd name="T67" fmla="*/ 625 h 9670"/>
                <a:gd name="T68" fmla="*/ 120575 w 9670"/>
                <a:gd name="T69" fmla="*/ 25 h 9670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" name="Google Shape;167;p5">
              <a:extLst>
                <a:ext uri="{FF2B5EF4-FFF2-40B4-BE49-F238E27FC236}">
                  <a16:creationId xmlns:a16="http://schemas.microsoft.com/office/drawing/2014/main" id="{12AE713A-B8C1-B540-A673-F749C2539930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4300" y="3058425"/>
              <a:ext cx="84650" cy="84650"/>
            </a:xfrm>
            <a:custGeom>
              <a:avLst/>
              <a:gdLst>
                <a:gd name="T0" fmla="*/ 0 w 3386"/>
                <a:gd name="T1" fmla="*/ 84625 h 3386"/>
                <a:gd name="T2" fmla="*/ 0 w 3386"/>
                <a:gd name="T3" fmla="*/ 84625 h 3386"/>
                <a:gd name="T4" fmla="*/ 625 w 3386"/>
                <a:gd name="T5" fmla="*/ 75500 h 3386"/>
                <a:gd name="T6" fmla="*/ 1850 w 3386"/>
                <a:gd name="T7" fmla="*/ 67600 h 3386"/>
                <a:gd name="T8" fmla="*/ 3675 w 3386"/>
                <a:gd name="T9" fmla="*/ 59075 h 3386"/>
                <a:gd name="T10" fmla="*/ 6700 w 3386"/>
                <a:gd name="T11" fmla="*/ 51750 h 3386"/>
                <a:gd name="T12" fmla="*/ 10350 w 3386"/>
                <a:gd name="T13" fmla="*/ 43850 h 3386"/>
                <a:gd name="T14" fmla="*/ 14625 w 3386"/>
                <a:gd name="T15" fmla="*/ 37150 h 3386"/>
                <a:gd name="T16" fmla="*/ 19500 w 3386"/>
                <a:gd name="T17" fmla="*/ 30450 h 3386"/>
                <a:gd name="T18" fmla="*/ 24975 w 3386"/>
                <a:gd name="T19" fmla="*/ 24350 h 3386"/>
                <a:gd name="T20" fmla="*/ 31075 w 3386"/>
                <a:gd name="T21" fmla="*/ 18875 h 3386"/>
                <a:gd name="T22" fmla="*/ 37750 w 3386"/>
                <a:gd name="T23" fmla="*/ 14000 h 3386"/>
                <a:gd name="T24" fmla="*/ 44450 w 3386"/>
                <a:gd name="T25" fmla="*/ 9750 h 3386"/>
                <a:gd name="T26" fmla="*/ 51775 w 3386"/>
                <a:gd name="T27" fmla="*/ 6100 h 3386"/>
                <a:gd name="T28" fmla="*/ 59675 w 3386"/>
                <a:gd name="T29" fmla="*/ 3650 h 3386"/>
                <a:gd name="T30" fmla="*/ 67600 w 3386"/>
                <a:gd name="T31" fmla="*/ 1225 h 3386"/>
                <a:gd name="T32" fmla="*/ 76125 w 3386"/>
                <a:gd name="T33" fmla="*/ 0 h 3386"/>
                <a:gd name="T34" fmla="*/ 84650 w 3386"/>
                <a:gd name="T35" fmla="*/ 0 h 338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" name="Google Shape;168;p5">
              <a:extLst>
                <a:ext uri="{FF2B5EF4-FFF2-40B4-BE49-F238E27FC236}">
                  <a16:creationId xmlns:a16="http://schemas.microsoft.com/office/drawing/2014/main" id="{DEA808F0-840B-D24C-BD1B-6220C201BBE4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5750" y="3248375"/>
              <a:ext cx="154050" cy="153475"/>
            </a:xfrm>
            <a:custGeom>
              <a:avLst/>
              <a:gdLst>
                <a:gd name="T0" fmla="*/ 0 w 6162"/>
                <a:gd name="T1" fmla="*/ 25600 h 6139"/>
                <a:gd name="T2" fmla="*/ 124225 w 6162"/>
                <a:gd name="T3" fmla="*/ 149800 h 6139"/>
                <a:gd name="T4" fmla="*/ 124225 w 6162"/>
                <a:gd name="T5" fmla="*/ 149800 h 6139"/>
                <a:gd name="T6" fmla="*/ 126050 w 6162"/>
                <a:gd name="T7" fmla="*/ 151025 h 6139"/>
                <a:gd name="T8" fmla="*/ 127875 w 6162"/>
                <a:gd name="T9" fmla="*/ 152250 h 6139"/>
                <a:gd name="T10" fmla="*/ 130300 w 6162"/>
                <a:gd name="T11" fmla="*/ 152850 h 6139"/>
                <a:gd name="T12" fmla="*/ 132750 w 6162"/>
                <a:gd name="T13" fmla="*/ 153450 h 6139"/>
                <a:gd name="T14" fmla="*/ 135175 w 6162"/>
                <a:gd name="T15" fmla="*/ 152850 h 6139"/>
                <a:gd name="T16" fmla="*/ 137000 w 6162"/>
                <a:gd name="T17" fmla="*/ 152250 h 6139"/>
                <a:gd name="T18" fmla="*/ 139425 w 6162"/>
                <a:gd name="T19" fmla="*/ 151025 h 6139"/>
                <a:gd name="T20" fmla="*/ 141275 w 6162"/>
                <a:gd name="T21" fmla="*/ 149800 h 6139"/>
                <a:gd name="T22" fmla="*/ 150400 w 6162"/>
                <a:gd name="T23" fmla="*/ 140675 h 6139"/>
                <a:gd name="T24" fmla="*/ 150400 w 6162"/>
                <a:gd name="T25" fmla="*/ 140675 h 6139"/>
                <a:gd name="T26" fmla="*/ 152225 w 6162"/>
                <a:gd name="T27" fmla="*/ 138850 h 6139"/>
                <a:gd name="T28" fmla="*/ 153450 w 6162"/>
                <a:gd name="T29" fmla="*/ 136400 h 6139"/>
                <a:gd name="T30" fmla="*/ 154050 w 6162"/>
                <a:gd name="T31" fmla="*/ 133975 h 6139"/>
                <a:gd name="T32" fmla="*/ 154050 w 6162"/>
                <a:gd name="T33" fmla="*/ 132150 h 6139"/>
                <a:gd name="T34" fmla="*/ 154050 w 6162"/>
                <a:gd name="T35" fmla="*/ 129700 h 6139"/>
                <a:gd name="T36" fmla="*/ 153450 w 6162"/>
                <a:gd name="T37" fmla="*/ 127275 h 6139"/>
                <a:gd name="T38" fmla="*/ 152225 w 6162"/>
                <a:gd name="T39" fmla="*/ 125450 h 6139"/>
                <a:gd name="T40" fmla="*/ 150400 w 6162"/>
                <a:gd name="T41" fmla="*/ 123025 h 6139"/>
                <a:gd name="T42" fmla="*/ 26800 w 6162"/>
                <a:gd name="T43" fmla="*/ 25 h 6139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32" name="Google Shape;132;p5"/>
          <p:cNvSpPr txBox="1">
            <a:spLocks noGrp="1"/>
          </p:cNvSpPr>
          <p:nvPr>
            <p:ph type="title"/>
          </p:nvPr>
        </p:nvSpPr>
        <p:spPr>
          <a:xfrm>
            <a:off x="1732700" y="603838"/>
            <a:ext cx="4944300" cy="6453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2400">
                <a:solidFill>
                  <a:srgbClr val="174769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33" name="Google Shape;133;p5"/>
          <p:cNvSpPr txBox="1">
            <a:spLocks noGrp="1"/>
          </p:cNvSpPr>
          <p:nvPr>
            <p:ph type="body" idx="1"/>
          </p:nvPr>
        </p:nvSpPr>
        <p:spPr>
          <a:xfrm>
            <a:off x="1730375" y="1514554"/>
            <a:ext cx="4944300" cy="16599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17500">
              <a:spcBef>
                <a:spcPts val="600"/>
              </a:spcBef>
              <a:spcAft>
                <a:spcPts val="0"/>
              </a:spcAft>
              <a:buClr>
                <a:srgbClr val="174769"/>
              </a:buClr>
              <a:buSzPts val="1400"/>
              <a:buFont typeface="Muli"/>
              <a:buChar char="◇"/>
              <a:defRPr>
                <a:solidFill>
                  <a:srgbClr val="174769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￭"/>
              <a:defRPr>
                <a:latin typeface="Muli"/>
                <a:ea typeface="Muli"/>
                <a:cs typeface="Muli"/>
                <a:sym typeface="Muli"/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￮"/>
              <a:defRPr>
                <a:latin typeface="Muli"/>
                <a:ea typeface="Muli"/>
                <a:cs typeface="Muli"/>
                <a:sym typeface="Muli"/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●"/>
              <a:defRPr>
                <a:latin typeface="Muli"/>
                <a:ea typeface="Muli"/>
                <a:cs typeface="Muli"/>
                <a:sym typeface="Muli"/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○"/>
              <a:defRPr>
                <a:latin typeface="Muli"/>
                <a:ea typeface="Muli"/>
                <a:cs typeface="Muli"/>
                <a:sym typeface="Muli"/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■"/>
              <a:defRPr>
                <a:latin typeface="Muli"/>
                <a:ea typeface="Muli"/>
                <a:cs typeface="Muli"/>
                <a:sym typeface="Muli"/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●"/>
              <a:defRPr>
                <a:latin typeface="Muli"/>
                <a:ea typeface="Muli"/>
                <a:cs typeface="Muli"/>
                <a:sym typeface="Muli"/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○"/>
              <a:defRPr>
                <a:latin typeface="Muli"/>
                <a:ea typeface="Muli"/>
                <a:cs typeface="Muli"/>
                <a:sym typeface="Muli"/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■"/>
              <a:defRPr>
                <a:latin typeface="Muli"/>
                <a:ea typeface="Muli"/>
                <a:cs typeface="Muli"/>
                <a:sym typeface="Muli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Google Shape;169;p5">
            <a:extLst>
              <a:ext uri="{FF2B5EF4-FFF2-40B4-BE49-F238E27FC236}">
                <a16:creationId xmlns:a16="http://schemas.microsoft.com/office/drawing/2014/main" id="{B618F67C-3C9B-2D47-95AC-C6DD6C0CAFC2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54D74D-04A3-DC41-85BE-66EE1B054D7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552109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 preserve="1">
  <p:cSld name="TITLE_AND_TWO_COLUMNS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71;p6">
            <a:extLst>
              <a:ext uri="{FF2B5EF4-FFF2-40B4-BE49-F238E27FC236}">
                <a16:creationId xmlns:a16="http://schemas.microsoft.com/office/drawing/2014/main" id="{41FFB75B-0288-7944-A69A-A872576314B0}"/>
              </a:ext>
            </a:extLst>
          </p:cNvPr>
          <p:cNvSpPr>
            <a:spLocks/>
          </p:cNvSpPr>
          <p:nvPr/>
        </p:nvSpPr>
        <p:spPr bwMode="auto">
          <a:xfrm rot="10800000" flipH="1">
            <a:off x="7664450" y="3684588"/>
            <a:ext cx="1033463" cy="895350"/>
          </a:xfrm>
          <a:custGeom>
            <a:avLst/>
            <a:gdLst>
              <a:gd name="T0" fmla="*/ 258366 w 120000"/>
              <a:gd name="T1" fmla="*/ 0 h 120000"/>
              <a:gd name="T2" fmla="*/ 0 w 120000"/>
              <a:gd name="T3" fmla="*/ 447630 h 120000"/>
              <a:gd name="T4" fmla="*/ 258366 w 120000"/>
              <a:gd name="T5" fmla="*/ 895350 h 120000"/>
              <a:gd name="T6" fmla="*/ 775097 w 120000"/>
              <a:gd name="T7" fmla="*/ 895350 h 120000"/>
              <a:gd name="T8" fmla="*/ 1033463 w 120000"/>
              <a:gd name="T9" fmla="*/ 447630 h 120000"/>
              <a:gd name="T10" fmla="*/ 775097 w 120000"/>
              <a:gd name="T11" fmla="*/ 0 h 120000"/>
              <a:gd name="T12" fmla="*/ 258366 w 120000"/>
              <a:gd name="T13" fmla="*/ 0 h 120000"/>
              <a:gd name="T14" fmla="*/ 331371 w 120000"/>
              <a:gd name="T15" fmla="*/ 126468 h 120000"/>
              <a:gd name="T16" fmla="*/ 702083 w 120000"/>
              <a:gd name="T17" fmla="*/ 126468 h 120000"/>
              <a:gd name="T18" fmla="*/ 887340 w 120000"/>
              <a:gd name="T19" fmla="*/ 447630 h 120000"/>
              <a:gd name="T20" fmla="*/ 702083 w 120000"/>
              <a:gd name="T21" fmla="*/ 768792 h 120000"/>
              <a:gd name="T22" fmla="*/ 331371 w 120000"/>
              <a:gd name="T23" fmla="*/ 768792 h 120000"/>
              <a:gd name="T24" fmla="*/ 146020 w 120000"/>
              <a:gd name="T25" fmla="*/ 447630 h 120000"/>
              <a:gd name="T26" fmla="*/ 331371 w 120000"/>
              <a:gd name="T27" fmla="*/ 126468 h 120000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 rotWithShape="0">
            <a:gsLst>
              <a:gs pos="0">
                <a:srgbClr val="3393E2"/>
              </a:gs>
              <a:gs pos="100000">
                <a:srgbClr val="00E2C7"/>
              </a:gs>
            </a:gsLst>
            <a:lin ang="696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50800" tIns="50800" rIns="50800" bIns="50800" anchor="ctr"/>
          <a:lstStyle/>
          <a:p>
            <a:endParaRPr lang="en-US"/>
          </a:p>
        </p:txBody>
      </p:sp>
      <p:sp>
        <p:nvSpPr>
          <p:cNvPr id="6" name="Google Shape;172;p6">
            <a:extLst>
              <a:ext uri="{FF2B5EF4-FFF2-40B4-BE49-F238E27FC236}">
                <a16:creationId xmlns:a16="http://schemas.microsoft.com/office/drawing/2014/main" id="{A76C9EB9-855A-6140-B1B7-68938BB904EB}"/>
              </a:ext>
            </a:extLst>
          </p:cNvPr>
          <p:cNvSpPr/>
          <p:nvPr/>
        </p:nvSpPr>
        <p:spPr>
          <a:xfrm rot="5400000">
            <a:off x="499599" y="157100"/>
            <a:ext cx="1146000" cy="1323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lIns="50800" tIns="50800" rIns="50800" bIns="508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buClr>
                <a:srgbClr val="FFFFFF"/>
              </a:buClr>
              <a:buFont typeface="Helvetica Neue" panose="02000503000000020004" pitchFamily="2" charset="0"/>
              <a:buNone/>
              <a:defRPr/>
            </a:pPr>
            <a:endParaRPr lang="en-US" altLang="en-US" sz="3200">
              <a:solidFill>
                <a:srgbClr val="FFFFFF"/>
              </a:solidFill>
              <a:latin typeface="Helvetica Neue" panose="02000503000000020004" pitchFamily="2" charset="0"/>
              <a:sym typeface="Helvetica Neue" panose="02000503000000020004" pitchFamily="2" charset="0"/>
            </a:endParaRPr>
          </a:p>
        </p:txBody>
      </p:sp>
      <p:sp>
        <p:nvSpPr>
          <p:cNvPr id="7" name="Google Shape;176;p6">
            <a:extLst>
              <a:ext uri="{FF2B5EF4-FFF2-40B4-BE49-F238E27FC236}">
                <a16:creationId xmlns:a16="http://schemas.microsoft.com/office/drawing/2014/main" id="{59FF74E1-BBBD-F94E-89CE-0D559C37E4BF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-123825" y="1058863"/>
            <a:ext cx="819150" cy="709612"/>
          </a:xfrm>
          <a:prstGeom prst="hexagon">
            <a:avLst>
              <a:gd name="adj" fmla="val 28672"/>
              <a:gd name="vf" fmla="val 115470"/>
            </a:avLst>
          </a:prstGeom>
          <a:noFill/>
          <a:ln w="9525">
            <a:solidFill>
              <a:srgbClr val="19BBD5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8" name="Google Shape;177;p6">
            <a:extLst>
              <a:ext uri="{FF2B5EF4-FFF2-40B4-BE49-F238E27FC236}">
                <a16:creationId xmlns:a16="http://schemas.microsoft.com/office/drawing/2014/main" id="{5BF7A06D-D3E2-474C-AD0A-135426980E34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638175" y="1439863"/>
            <a:ext cx="428625" cy="371475"/>
          </a:xfrm>
          <a:prstGeom prst="hexagon">
            <a:avLst>
              <a:gd name="adj" fmla="val 28643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9" name="Google Shape;178;p6">
            <a:extLst>
              <a:ext uri="{FF2B5EF4-FFF2-40B4-BE49-F238E27FC236}">
                <a16:creationId xmlns:a16="http://schemas.microsoft.com/office/drawing/2014/main" id="{0FEFEA74-45EE-884C-86C5-61E606E1E736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1495425" y="-131763"/>
            <a:ext cx="819150" cy="709613"/>
          </a:xfrm>
          <a:prstGeom prst="hexagon">
            <a:avLst>
              <a:gd name="adj" fmla="val 28672"/>
              <a:gd name="vf" fmla="val 115470"/>
            </a:avLst>
          </a:prstGeom>
          <a:noFill/>
          <a:ln w="76200">
            <a:solidFill>
              <a:srgbClr val="184769"/>
            </a:solidFill>
            <a:miter lim="8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10" name="Google Shape;179;p6">
            <a:extLst>
              <a:ext uri="{FF2B5EF4-FFF2-40B4-BE49-F238E27FC236}">
                <a16:creationId xmlns:a16="http://schemas.microsoft.com/office/drawing/2014/main" id="{5195C50E-0A63-B544-945B-C349BF200C7B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327025" y="88900"/>
            <a:ext cx="360363" cy="311150"/>
          </a:xfrm>
          <a:prstGeom prst="hexagon">
            <a:avLst>
              <a:gd name="adj" fmla="val 28745"/>
              <a:gd name="vf" fmla="val 115470"/>
            </a:avLst>
          </a:prstGeom>
          <a:solidFill>
            <a:srgbClr val="00E1C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grpSp>
        <p:nvGrpSpPr>
          <p:cNvPr id="11" name="Google Shape;180;p6">
            <a:extLst>
              <a:ext uri="{FF2B5EF4-FFF2-40B4-BE49-F238E27FC236}">
                <a16:creationId xmlns:a16="http://schemas.microsoft.com/office/drawing/2014/main" id="{FCD86709-C7B2-DA4C-98F0-856FD2680D69}"/>
              </a:ext>
            </a:extLst>
          </p:cNvPr>
          <p:cNvGrpSpPr>
            <a:grpSpLocks/>
          </p:cNvGrpSpPr>
          <p:nvPr/>
        </p:nvGrpSpPr>
        <p:grpSpPr bwMode="auto">
          <a:xfrm>
            <a:off x="1730375" y="60325"/>
            <a:ext cx="350838" cy="325438"/>
            <a:chOff x="5975075" y="2327500"/>
            <a:chExt cx="420100" cy="388350"/>
          </a:xfrm>
        </p:grpSpPr>
        <p:sp>
          <p:nvSpPr>
            <p:cNvPr id="12" name="Google Shape;181;p6">
              <a:extLst>
                <a:ext uri="{FF2B5EF4-FFF2-40B4-BE49-F238E27FC236}">
                  <a16:creationId xmlns:a16="http://schemas.microsoft.com/office/drawing/2014/main" id="{A520AE85-A00A-F949-A3F7-D8F06013E24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5075" y="2474650"/>
              <a:ext cx="98325" cy="220450"/>
            </a:xfrm>
            <a:custGeom>
              <a:avLst/>
              <a:gdLst>
                <a:gd name="T0" fmla="*/ 60450 w 3933"/>
                <a:gd name="T1" fmla="*/ 25050 h 8818"/>
                <a:gd name="T2" fmla="*/ 64125 w 3933"/>
                <a:gd name="T3" fmla="*/ 25675 h 8818"/>
                <a:gd name="T4" fmla="*/ 67175 w 3933"/>
                <a:gd name="T5" fmla="*/ 26875 h 8818"/>
                <a:gd name="T6" fmla="*/ 70225 w 3933"/>
                <a:gd name="T7" fmla="*/ 28100 h 8818"/>
                <a:gd name="T8" fmla="*/ 72675 w 3933"/>
                <a:gd name="T9" fmla="*/ 30550 h 8818"/>
                <a:gd name="T10" fmla="*/ 75125 w 3933"/>
                <a:gd name="T11" fmla="*/ 33000 h 8818"/>
                <a:gd name="T12" fmla="*/ 76950 w 3933"/>
                <a:gd name="T13" fmla="*/ 36050 h 8818"/>
                <a:gd name="T14" fmla="*/ 77550 w 3933"/>
                <a:gd name="T15" fmla="*/ 39100 h 8818"/>
                <a:gd name="T16" fmla="*/ 78175 w 3933"/>
                <a:gd name="T17" fmla="*/ 42750 h 8818"/>
                <a:gd name="T18" fmla="*/ 77550 w 3933"/>
                <a:gd name="T19" fmla="*/ 46425 h 8818"/>
                <a:gd name="T20" fmla="*/ 76950 w 3933"/>
                <a:gd name="T21" fmla="*/ 49475 h 8818"/>
                <a:gd name="T22" fmla="*/ 75125 w 3933"/>
                <a:gd name="T23" fmla="*/ 52525 h 8818"/>
                <a:gd name="T24" fmla="*/ 72675 w 3933"/>
                <a:gd name="T25" fmla="*/ 55575 h 8818"/>
                <a:gd name="T26" fmla="*/ 70225 w 3933"/>
                <a:gd name="T27" fmla="*/ 57425 h 8818"/>
                <a:gd name="T28" fmla="*/ 67175 w 3933"/>
                <a:gd name="T29" fmla="*/ 59250 h 8818"/>
                <a:gd name="T30" fmla="*/ 64125 w 3933"/>
                <a:gd name="T31" fmla="*/ 59850 h 8818"/>
                <a:gd name="T32" fmla="*/ 60450 w 3933"/>
                <a:gd name="T33" fmla="*/ 60475 h 8818"/>
                <a:gd name="T34" fmla="*/ 56800 w 3933"/>
                <a:gd name="T35" fmla="*/ 59850 h 8818"/>
                <a:gd name="T36" fmla="*/ 53750 w 3933"/>
                <a:gd name="T37" fmla="*/ 59250 h 8818"/>
                <a:gd name="T38" fmla="*/ 50700 w 3933"/>
                <a:gd name="T39" fmla="*/ 57425 h 8818"/>
                <a:gd name="T40" fmla="*/ 48250 w 3933"/>
                <a:gd name="T41" fmla="*/ 55575 h 8818"/>
                <a:gd name="T42" fmla="*/ 45800 w 3933"/>
                <a:gd name="T43" fmla="*/ 52525 h 8818"/>
                <a:gd name="T44" fmla="*/ 43975 w 3933"/>
                <a:gd name="T45" fmla="*/ 49475 h 8818"/>
                <a:gd name="T46" fmla="*/ 43375 w 3933"/>
                <a:gd name="T47" fmla="*/ 46425 h 8818"/>
                <a:gd name="T48" fmla="*/ 42750 w 3933"/>
                <a:gd name="T49" fmla="*/ 42750 h 8818"/>
                <a:gd name="T50" fmla="*/ 43375 w 3933"/>
                <a:gd name="T51" fmla="*/ 39100 h 8818"/>
                <a:gd name="T52" fmla="*/ 43975 w 3933"/>
                <a:gd name="T53" fmla="*/ 36050 h 8818"/>
                <a:gd name="T54" fmla="*/ 45800 w 3933"/>
                <a:gd name="T55" fmla="*/ 33000 h 8818"/>
                <a:gd name="T56" fmla="*/ 48250 w 3933"/>
                <a:gd name="T57" fmla="*/ 30550 h 8818"/>
                <a:gd name="T58" fmla="*/ 50700 w 3933"/>
                <a:gd name="T59" fmla="*/ 28100 h 8818"/>
                <a:gd name="T60" fmla="*/ 53750 w 3933"/>
                <a:gd name="T61" fmla="*/ 26875 h 8818"/>
                <a:gd name="T62" fmla="*/ 56800 w 3933"/>
                <a:gd name="T63" fmla="*/ 25675 h 8818"/>
                <a:gd name="T64" fmla="*/ 60450 w 3933"/>
                <a:gd name="T65" fmla="*/ 25050 h 8818"/>
                <a:gd name="T66" fmla="*/ 25 w 3933"/>
                <a:gd name="T67" fmla="*/ 25 h 8818"/>
                <a:gd name="T68" fmla="*/ 25 w 3933"/>
                <a:gd name="T69" fmla="*/ 220425 h 8818"/>
                <a:gd name="T70" fmla="*/ 98325 w 3933"/>
                <a:gd name="T71" fmla="*/ 220425 h 8818"/>
                <a:gd name="T72" fmla="*/ 98325 w 3933"/>
                <a:gd name="T73" fmla="*/ 25 h 8818"/>
                <a:gd name="T74" fmla="*/ 25 w 3933"/>
                <a:gd name="T75" fmla="*/ 25 h 8818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" name="Google Shape;182;p6">
              <a:extLst>
                <a:ext uri="{FF2B5EF4-FFF2-40B4-BE49-F238E27FC236}">
                  <a16:creationId xmlns:a16="http://schemas.microsoft.com/office/drawing/2014/main" id="{37D7FFFF-CAEF-8F48-98B6-D6120CFE1E0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8025" y="2327500"/>
              <a:ext cx="307150" cy="388350"/>
            </a:xfrm>
            <a:custGeom>
              <a:avLst/>
              <a:gdLst>
                <a:gd name="T0" fmla="*/ 149000 w 12286"/>
                <a:gd name="T1" fmla="*/ 625 h 15534"/>
                <a:gd name="T2" fmla="*/ 138000 w 12286"/>
                <a:gd name="T3" fmla="*/ 3675 h 15534"/>
                <a:gd name="T4" fmla="*/ 124575 w 12286"/>
                <a:gd name="T5" fmla="*/ 36650 h 15534"/>
                <a:gd name="T6" fmla="*/ 114800 w 12286"/>
                <a:gd name="T7" fmla="*/ 63525 h 15534"/>
                <a:gd name="T8" fmla="*/ 105050 w 12286"/>
                <a:gd name="T9" fmla="*/ 84900 h 15534"/>
                <a:gd name="T10" fmla="*/ 97100 w 12286"/>
                <a:gd name="T11" fmla="*/ 98325 h 15534"/>
                <a:gd name="T12" fmla="*/ 83050 w 12286"/>
                <a:gd name="T13" fmla="*/ 112375 h 15534"/>
                <a:gd name="T14" fmla="*/ 36050 w 12286"/>
                <a:gd name="T15" fmla="*/ 155725 h 15534"/>
                <a:gd name="T16" fmla="*/ 25 w 12286"/>
                <a:gd name="T17" fmla="*/ 335825 h 15534"/>
                <a:gd name="T18" fmla="*/ 50100 w 12286"/>
                <a:gd name="T19" fmla="*/ 341950 h 15534"/>
                <a:gd name="T20" fmla="*/ 89175 w 12286"/>
                <a:gd name="T21" fmla="*/ 357825 h 15534"/>
                <a:gd name="T22" fmla="*/ 139850 w 12286"/>
                <a:gd name="T23" fmla="*/ 374925 h 15534"/>
                <a:gd name="T24" fmla="*/ 166700 w 12286"/>
                <a:gd name="T25" fmla="*/ 381625 h 15534"/>
                <a:gd name="T26" fmla="*/ 192350 w 12286"/>
                <a:gd name="T27" fmla="*/ 386525 h 15534"/>
                <a:gd name="T28" fmla="*/ 215550 w 12286"/>
                <a:gd name="T29" fmla="*/ 388350 h 15534"/>
                <a:gd name="T30" fmla="*/ 245475 w 12286"/>
                <a:gd name="T31" fmla="*/ 387725 h 15534"/>
                <a:gd name="T32" fmla="*/ 263800 w 12286"/>
                <a:gd name="T33" fmla="*/ 384075 h 15534"/>
                <a:gd name="T34" fmla="*/ 271125 w 12286"/>
                <a:gd name="T35" fmla="*/ 381625 h 15534"/>
                <a:gd name="T36" fmla="*/ 276600 w 12286"/>
                <a:gd name="T37" fmla="*/ 377350 h 15534"/>
                <a:gd name="T38" fmla="*/ 279050 w 12286"/>
                <a:gd name="T39" fmla="*/ 371850 h 15534"/>
                <a:gd name="T40" fmla="*/ 280275 w 12286"/>
                <a:gd name="T41" fmla="*/ 349875 h 15534"/>
                <a:gd name="T42" fmla="*/ 276600 w 12286"/>
                <a:gd name="T43" fmla="*/ 342550 h 15534"/>
                <a:gd name="T44" fmla="*/ 276000 w 12286"/>
                <a:gd name="T45" fmla="*/ 338900 h 15534"/>
                <a:gd name="T46" fmla="*/ 282100 w 12286"/>
                <a:gd name="T47" fmla="*/ 336450 h 15534"/>
                <a:gd name="T48" fmla="*/ 286375 w 12286"/>
                <a:gd name="T49" fmla="*/ 331575 h 15534"/>
                <a:gd name="T50" fmla="*/ 289425 w 12286"/>
                <a:gd name="T51" fmla="*/ 324850 h 15534"/>
                <a:gd name="T52" fmla="*/ 291875 w 12286"/>
                <a:gd name="T53" fmla="*/ 299825 h 15534"/>
                <a:gd name="T54" fmla="*/ 291875 w 12286"/>
                <a:gd name="T55" fmla="*/ 294325 h 15534"/>
                <a:gd name="T56" fmla="*/ 290050 w 12286"/>
                <a:gd name="T57" fmla="*/ 288825 h 15534"/>
                <a:gd name="T58" fmla="*/ 285150 w 12286"/>
                <a:gd name="T59" fmla="*/ 282725 h 15534"/>
                <a:gd name="T60" fmla="*/ 286375 w 12286"/>
                <a:gd name="T61" fmla="*/ 280275 h 15534"/>
                <a:gd name="T62" fmla="*/ 291275 w 12286"/>
                <a:gd name="T63" fmla="*/ 277225 h 15534"/>
                <a:gd name="T64" fmla="*/ 295550 w 12286"/>
                <a:gd name="T65" fmla="*/ 272325 h 15534"/>
                <a:gd name="T66" fmla="*/ 297975 w 12286"/>
                <a:gd name="T67" fmla="*/ 266850 h 15534"/>
                <a:gd name="T68" fmla="*/ 300425 w 12286"/>
                <a:gd name="T69" fmla="*/ 241800 h 15534"/>
                <a:gd name="T70" fmla="*/ 300425 w 12286"/>
                <a:gd name="T71" fmla="*/ 235700 h 15534"/>
                <a:gd name="T72" fmla="*/ 298600 w 12286"/>
                <a:gd name="T73" fmla="*/ 230200 h 15534"/>
                <a:gd name="T74" fmla="*/ 295550 w 12286"/>
                <a:gd name="T75" fmla="*/ 225925 h 15534"/>
                <a:gd name="T76" fmla="*/ 291275 w 12286"/>
                <a:gd name="T77" fmla="*/ 222275 h 15534"/>
                <a:gd name="T78" fmla="*/ 296150 w 12286"/>
                <a:gd name="T79" fmla="*/ 219825 h 15534"/>
                <a:gd name="T80" fmla="*/ 300425 w 12286"/>
                <a:gd name="T81" fmla="*/ 216175 h 15534"/>
                <a:gd name="T82" fmla="*/ 303475 w 12286"/>
                <a:gd name="T83" fmla="*/ 211275 h 15534"/>
                <a:gd name="T84" fmla="*/ 304700 w 12286"/>
                <a:gd name="T85" fmla="*/ 205175 h 15534"/>
                <a:gd name="T86" fmla="*/ 306525 w 12286"/>
                <a:gd name="T87" fmla="*/ 180150 h 15534"/>
                <a:gd name="T88" fmla="*/ 304700 w 12286"/>
                <a:gd name="T89" fmla="*/ 174650 h 15534"/>
                <a:gd name="T90" fmla="*/ 301650 w 12286"/>
                <a:gd name="T91" fmla="*/ 169750 h 15534"/>
                <a:gd name="T92" fmla="*/ 293700 w 12286"/>
                <a:gd name="T93" fmla="*/ 164275 h 15534"/>
                <a:gd name="T94" fmla="*/ 280275 w 12286"/>
                <a:gd name="T95" fmla="*/ 158775 h 15534"/>
                <a:gd name="T96" fmla="*/ 264400 w 12286"/>
                <a:gd name="T97" fmla="*/ 155725 h 15534"/>
                <a:gd name="T98" fmla="*/ 221050 w 12286"/>
                <a:gd name="T99" fmla="*/ 150825 h 15534"/>
                <a:gd name="T100" fmla="*/ 158150 w 12286"/>
                <a:gd name="T101" fmla="*/ 147175 h 15534"/>
                <a:gd name="T102" fmla="*/ 166100 w 12286"/>
                <a:gd name="T103" fmla="*/ 131300 h 15534"/>
                <a:gd name="T104" fmla="*/ 172200 w 12286"/>
                <a:gd name="T105" fmla="*/ 112375 h 15534"/>
                <a:gd name="T106" fmla="*/ 177075 w 12286"/>
                <a:gd name="T107" fmla="*/ 92225 h 15534"/>
                <a:gd name="T108" fmla="*/ 181350 w 12286"/>
                <a:gd name="T109" fmla="*/ 53750 h 15534"/>
                <a:gd name="T110" fmla="*/ 182575 w 12286"/>
                <a:gd name="T111" fmla="*/ 24450 h 15534"/>
                <a:gd name="T112" fmla="*/ 180750 w 12286"/>
                <a:gd name="T113" fmla="*/ 15275 h 15534"/>
                <a:gd name="T114" fmla="*/ 175875 w 12286"/>
                <a:gd name="T115" fmla="*/ 7950 h 15534"/>
                <a:gd name="T116" fmla="*/ 167925 w 12286"/>
                <a:gd name="T117" fmla="*/ 2450 h 15534"/>
                <a:gd name="T118" fmla="*/ 158150 w 12286"/>
                <a:gd name="T119" fmla="*/ 25 h 15534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4" name="Google Shape;183;p6">
            <a:extLst>
              <a:ext uri="{FF2B5EF4-FFF2-40B4-BE49-F238E27FC236}">
                <a16:creationId xmlns:a16="http://schemas.microsoft.com/office/drawing/2014/main" id="{D74738A2-3316-584C-BA7E-00924349A3E0}"/>
              </a:ext>
            </a:extLst>
          </p:cNvPr>
          <p:cNvSpPr>
            <a:spLocks/>
          </p:cNvSpPr>
          <p:nvPr/>
        </p:nvSpPr>
        <p:spPr bwMode="auto">
          <a:xfrm>
            <a:off x="203200" y="1270000"/>
            <a:ext cx="166688" cy="287338"/>
          </a:xfrm>
          <a:custGeom>
            <a:avLst/>
            <a:gdLst>
              <a:gd name="T0" fmla="*/ 90197 w 11870"/>
              <a:gd name="T1" fmla="*/ 14000 h 20565"/>
              <a:gd name="T2" fmla="*/ 92261 w 11870"/>
              <a:gd name="T3" fmla="*/ 16040 h 20565"/>
              <a:gd name="T4" fmla="*/ 92261 w 11870"/>
              <a:gd name="T5" fmla="*/ 19114 h 20565"/>
              <a:gd name="T6" fmla="*/ 90197 w 11870"/>
              <a:gd name="T7" fmla="*/ 21168 h 20565"/>
              <a:gd name="T8" fmla="*/ 78204 w 11870"/>
              <a:gd name="T9" fmla="*/ 21503 h 20565"/>
              <a:gd name="T10" fmla="*/ 75452 w 11870"/>
              <a:gd name="T11" fmla="*/ 20483 h 20565"/>
              <a:gd name="T12" fmla="*/ 74090 w 11870"/>
              <a:gd name="T13" fmla="*/ 17745 h 20565"/>
              <a:gd name="T14" fmla="*/ 75452 w 11870"/>
              <a:gd name="T15" fmla="*/ 15020 h 20565"/>
              <a:gd name="T16" fmla="*/ 78204 w 11870"/>
              <a:gd name="T17" fmla="*/ 13651 h 20565"/>
              <a:gd name="T18" fmla="*/ 148503 w 11870"/>
              <a:gd name="T19" fmla="*/ 35839 h 20565"/>
              <a:gd name="T20" fmla="*/ 18185 w 11870"/>
              <a:gd name="T21" fmla="*/ 233419 h 20565"/>
              <a:gd name="T22" fmla="*/ 148503 w 11870"/>
              <a:gd name="T23" fmla="*/ 35839 h 20565"/>
              <a:gd name="T24" fmla="*/ 85745 w 11870"/>
              <a:gd name="T25" fmla="*/ 248775 h 20565"/>
              <a:gd name="T26" fmla="*/ 90197 w 11870"/>
              <a:gd name="T27" fmla="*/ 250479 h 20565"/>
              <a:gd name="T28" fmla="*/ 93286 w 11870"/>
              <a:gd name="T29" fmla="*/ 253553 h 20565"/>
              <a:gd name="T30" fmla="*/ 95000 w 11870"/>
              <a:gd name="T31" fmla="*/ 257982 h 20565"/>
              <a:gd name="T32" fmla="*/ 95000 w 11870"/>
              <a:gd name="T33" fmla="*/ 262761 h 20565"/>
              <a:gd name="T34" fmla="*/ 93286 w 11870"/>
              <a:gd name="T35" fmla="*/ 267204 h 20565"/>
              <a:gd name="T36" fmla="*/ 90197 w 11870"/>
              <a:gd name="T37" fmla="*/ 270264 h 20565"/>
              <a:gd name="T38" fmla="*/ 85745 w 11870"/>
              <a:gd name="T39" fmla="*/ 271969 h 20565"/>
              <a:gd name="T40" fmla="*/ 80943 w 11870"/>
              <a:gd name="T41" fmla="*/ 271969 h 20565"/>
              <a:gd name="T42" fmla="*/ 76477 w 11870"/>
              <a:gd name="T43" fmla="*/ 270264 h 20565"/>
              <a:gd name="T44" fmla="*/ 73402 w 11870"/>
              <a:gd name="T45" fmla="*/ 267204 h 20565"/>
              <a:gd name="T46" fmla="*/ 71688 w 11870"/>
              <a:gd name="T47" fmla="*/ 262761 h 20565"/>
              <a:gd name="T48" fmla="*/ 71688 w 11870"/>
              <a:gd name="T49" fmla="*/ 257982 h 20565"/>
              <a:gd name="T50" fmla="*/ 73402 w 11870"/>
              <a:gd name="T51" fmla="*/ 253553 h 20565"/>
              <a:gd name="T52" fmla="*/ 76477 w 11870"/>
              <a:gd name="T53" fmla="*/ 250479 h 20565"/>
              <a:gd name="T54" fmla="*/ 80943 w 11870"/>
              <a:gd name="T55" fmla="*/ 248775 h 20565"/>
              <a:gd name="T56" fmla="*/ 18185 w 11870"/>
              <a:gd name="T57" fmla="*/ 0 h 20565"/>
              <a:gd name="T58" fmla="*/ 10981 w 11870"/>
              <a:gd name="T59" fmla="*/ 1369 h 20565"/>
              <a:gd name="T60" fmla="*/ 5140 w 11870"/>
              <a:gd name="T61" fmla="*/ 5128 h 20565"/>
              <a:gd name="T62" fmla="*/ 1376 w 11870"/>
              <a:gd name="T63" fmla="*/ 10926 h 20565"/>
              <a:gd name="T64" fmla="*/ 0 w 11870"/>
              <a:gd name="T65" fmla="*/ 18094 h 20565"/>
              <a:gd name="T66" fmla="*/ 351 w 11870"/>
              <a:gd name="T67" fmla="*/ 273003 h 20565"/>
              <a:gd name="T68" fmla="*/ 3089 w 11870"/>
              <a:gd name="T69" fmla="*/ 279486 h 20565"/>
              <a:gd name="T70" fmla="*/ 7892 w 11870"/>
              <a:gd name="T71" fmla="*/ 284264 h 20565"/>
              <a:gd name="T72" fmla="*/ 14408 w 11870"/>
              <a:gd name="T73" fmla="*/ 286989 h 20565"/>
              <a:gd name="T74" fmla="*/ 148503 w 11870"/>
              <a:gd name="T75" fmla="*/ 287338 h 20565"/>
              <a:gd name="T76" fmla="*/ 155707 w 11870"/>
              <a:gd name="T77" fmla="*/ 285969 h 20565"/>
              <a:gd name="T78" fmla="*/ 161534 w 11870"/>
              <a:gd name="T79" fmla="*/ 282210 h 20565"/>
              <a:gd name="T80" fmla="*/ 165312 w 11870"/>
              <a:gd name="T81" fmla="*/ 276412 h 20565"/>
              <a:gd name="T82" fmla="*/ 166688 w 11870"/>
              <a:gd name="T83" fmla="*/ 269244 h 20565"/>
              <a:gd name="T84" fmla="*/ 166337 w 11870"/>
              <a:gd name="T85" fmla="*/ 14335 h 20565"/>
              <a:gd name="T86" fmla="*/ 163599 w 11870"/>
              <a:gd name="T87" fmla="*/ 7852 h 20565"/>
              <a:gd name="T88" fmla="*/ 158796 w 11870"/>
              <a:gd name="T89" fmla="*/ 3074 h 20565"/>
              <a:gd name="T90" fmla="*/ 152280 w 11870"/>
              <a:gd name="T91" fmla="*/ 349 h 20565"/>
              <a:gd name="T92" fmla="*/ 18185 w 11870"/>
              <a:gd name="T93" fmla="*/ 0 h 20565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lnTo>
                  <a:pt x="6301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lnTo>
                  <a:pt x="1057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lnTo>
                  <a:pt x="129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15" name="Google Shape;184;p6">
            <a:extLst>
              <a:ext uri="{FF2B5EF4-FFF2-40B4-BE49-F238E27FC236}">
                <a16:creationId xmlns:a16="http://schemas.microsoft.com/office/drawing/2014/main" id="{C34516DD-DC5D-F94F-A328-3FDDF810F209}"/>
              </a:ext>
            </a:extLst>
          </p:cNvPr>
          <p:cNvGrpSpPr>
            <a:grpSpLocks/>
          </p:cNvGrpSpPr>
          <p:nvPr/>
        </p:nvGrpSpPr>
        <p:grpSpPr bwMode="auto">
          <a:xfrm>
            <a:off x="904875" y="515938"/>
            <a:ext cx="382588" cy="606425"/>
            <a:chOff x="6718575" y="2318625"/>
            <a:chExt cx="256950" cy="407375"/>
          </a:xfrm>
        </p:grpSpPr>
        <p:sp>
          <p:nvSpPr>
            <p:cNvPr id="16" name="Google Shape;185;p6">
              <a:extLst>
                <a:ext uri="{FF2B5EF4-FFF2-40B4-BE49-F238E27FC236}">
                  <a16:creationId xmlns:a16="http://schemas.microsoft.com/office/drawing/2014/main" id="{7EDBA505-3DE9-D84B-9DDF-784B8CB12CD0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73600"/>
              <a:ext cx="102300" cy="22550"/>
            </a:xfrm>
            <a:custGeom>
              <a:avLst/>
              <a:gdLst>
                <a:gd name="T0" fmla="*/ 102300 w 4092"/>
                <a:gd name="T1" fmla="*/ 22550 h 902"/>
                <a:gd name="T2" fmla="*/ 102300 w 4092"/>
                <a:gd name="T3" fmla="*/ 25 h 902"/>
                <a:gd name="T4" fmla="*/ 0 w 4092"/>
                <a:gd name="T5" fmla="*/ 25 h 902"/>
                <a:gd name="T6" fmla="*/ 0 w 4092"/>
                <a:gd name="T7" fmla="*/ 22550 h 902"/>
                <a:gd name="T8" fmla="*/ 102300 w 4092"/>
                <a:gd name="T9" fmla="*/ 22550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186;p6">
              <a:extLst>
                <a:ext uri="{FF2B5EF4-FFF2-40B4-BE49-F238E27FC236}">
                  <a16:creationId xmlns:a16="http://schemas.microsoft.com/office/drawing/2014/main" id="{01594426-1512-0E4F-A7B7-384C0587182A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50475"/>
              <a:ext cx="102300" cy="22550"/>
            </a:xfrm>
            <a:custGeom>
              <a:avLst/>
              <a:gdLst>
                <a:gd name="T0" fmla="*/ 102300 w 4092"/>
                <a:gd name="T1" fmla="*/ 22525 h 902"/>
                <a:gd name="T2" fmla="*/ 102300 w 4092"/>
                <a:gd name="T3" fmla="*/ 0 h 902"/>
                <a:gd name="T4" fmla="*/ 0 w 4092"/>
                <a:gd name="T5" fmla="*/ 0 h 902"/>
                <a:gd name="T6" fmla="*/ 0 w 4092"/>
                <a:gd name="T7" fmla="*/ 22525 h 902"/>
                <a:gd name="T8" fmla="*/ 102300 w 4092"/>
                <a:gd name="T9" fmla="*/ 22525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187;p6">
              <a:extLst>
                <a:ext uri="{FF2B5EF4-FFF2-40B4-BE49-F238E27FC236}">
                  <a16:creationId xmlns:a16="http://schemas.microsoft.com/office/drawing/2014/main" id="{BE08217E-91F8-BF40-9B06-9FD16F7A9E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96125"/>
              <a:ext cx="102300" cy="29875"/>
            </a:xfrm>
            <a:custGeom>
              <a:avLst/>
              <a:gdLst>
                <a:gd name="T0" fmla="*/ 0 w 4092"/>
                <a:gd name="T1" fmla="*/ 25 h 1195"/>
                <a:gd name="T2" fmla="*/ 0 w 4092"/>
                <a:gd name="T3" fmla="*/ 4275 h 1195"/>
                <a:gd name="T4" fmla="*/ 0 w 4092"/>
                <a:gd name="T5" fmla="*/ 4275 h 1195"/>
                <a:gd name="T6" fmla="*/ 600 w 4092"/>
                <a:gd name="T7" fmla="*/ 7950 h 1195"/>
                <a:gd name="T8" fmla="*/ 2450 w 4092"/>
                <a:gd name="T9" fmla="*/ 11600 h 1195"/>
                <a:gd name="T10" fmla="*/ 4875 w 4092"/>
                <a:gd name="T11" fmla="*/ 14625 h 1195"/>
                <a:gd name="T12" fmla="*/ 8525 w 4092"/>
                <a:gd name="T13" fmla="*/ 16475 h 1195"/>
                <a:gd name="T14" fmla="*/ 46875 w 4092"/>
                <a:gd name="T15" fmla="*/ 29250 h 1195"/>
                <a:gd name="T16" fmla="*/ 46875 w 4092"/>
                <a:gd name="T17" fmla="*/ 29250 h 1195"/>
                <a:gd name="T18" fmla="*/ 51150 w 4092"/>
                <a:gd name="T19" fmla="*/ 29850 h 1195"/>
                <a:gd name="T20" fmla="*/ 51150 w 4092"/>
                <a:gd name="T21" fmla="*/ 29850 h 1195"/>
                <a:gd name="T22" fmla="*/ 55400 w 4092"/>
                <a:gd name="T23" fmla="*/ 29250 h 1195"/>
                <a:gd name="T24" fmla="*/ 93775 w 4092"/>
                <a:gd name="T25" fmla="*/ 16475 h 1195"/>
                <a:gd name="T26" fmla="*/ 93775 w 4092"/>
                <a:gd name="T27" fmla="*/ 16475 h 1195"/>
                <a:gd name="T28" fmla="*/ 97425 w 4092"/>
                <a:gd name="T29" fmla="*/ 14625 h 1195"/>
                <a:gd name="T30" fmla="*/ 99850 w 4092"/>
                <a:gd name="T31" fmla="*/ 11600 h 1195"/>
                <a:gd name="T32" fmla="*/ 101675 w 4092"/>
                <a:gd name="T33" fmla="*/ 7950 h 1195"/>
                <a:gd name="T34" fmla="*/ 102300 w 4092"/>
                <a:gd name="T35" fmla="*/ 4275 h 1195"/>
                <a:gd name="T36" fmla="*/ 102300 w 4092"/>
                <a:gd name="T37" fmla="*/ 25 h 1195"/>
                <a:gd name="T38" fmla="*/ 0 w 4092"/>
                <a:gd name="T39" fmla="*/ 25 h 119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188;p6">
              <a:extLst>
                <a:ext uri="{FF2B5EF4-FFF2-40B4-BE49-F238E27FC236}">
                  <a16:creationId xmlns:a16="http://schemas.microsoft.com/office/drawing/2014/main" id="{6F76AFAA-3B6B-034C-9EB0-A8B216B2DDA9}"/>
                </a:ext>
              </a:extLst>
            </p:cNvPr>
            <p:cNvSpPr>
              <a:spLocks/>
            </p:cNvSpPr>
            <p:nvPr/>
          </p:nvSpPr>
          <p:spPr bwMode="auto">
            <a:xfrm>
              <a:off x="6784925" y="2459275"/>
              <a:ext cx="35350" cy="166875"/>
            </a:xfrm>
            <a:custGeom>
              <a:avLst/>
              <a:gdLst>
                <a:gd name="T0" fmla="*/ 35325 w 1414"/>
                <a:gd name="T1" fmla="*/ 166850 h 6675"/>
                <a:gd name="T2" fmla="*/ 35325 w 1414"/>
                <a:gd name="T3" fmla="*/ 166850 h 6675"/>
                <a:gd name="T4" fmla="*/ 14625 w 1414"/>
                <a:gd name="T5" fmla="*/ 71250 h 6675"/>
                <a:gd name="T6" fmla="*/ 25 w 1414"/>
                <a:gd name="T7" fmla="*/ 25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189;p6">
              <a:extLst>
                <a:ext uri="{FF2B5EF4-FFF2-40B4-BE49-F238E27FC236}">
                  <a16:creationId xmlns:a16="http://schemas.microsoft.com/office/drawing/2014/main" id="{EB8D9BA0-0AE1-7346-9CB0-D427D4E41610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8575" y="2318625"/>
              <a:ext cx="256950" cy="307525"/>
            </a:xfrm>
            <a:custGeom>
              <a:avLst/>
              <a:gdLst>
                <a:gd name="T0" fmla="*/ 179625 w 10278"/>
                <a:gd name="T1" fmla="*/ 307500 h 12301"/>
                <a:gd name="T2" fmla="*/ 186925 w 10278"/>
                <a:gd name="T3" fmla="*/ 281325 h 12301"/>
                <a:gd name="T4" fmla="*/ 197275 w 10278"/>
                <a:gd name="T5" fmla="*/ 258175 h 12301"/>
                <a:gd name="T6" fmla="*/ 209450 w 10278"/>
                <a:gd name="T7" fmla="*/ 237475 h 12301"/>
                <a:gd name="T8" fmla="*/ 229550 w 10278"/>
                <a:gd name="T9" fmla="*/ 208250 h 12301"/>
                <a:gd name="T10" fmla="*/ 241125 w 10278"/>
                <a:gd name="T11" fmla="*/ 188775 h 12301"/>
                <a:gd name="T12" fmla="*/ 250850 w 10278"/>
                <a:gd name="T13" fmla="*/ 166850 h 12301"/>
                <a:gd name="T14" fmla="*/ 255725 w 10278"/>
                <a:gd name="T15" fmla="*/ 141900 h 12301"/>
                <a:gd name="T16" fmla="*/ 256950 w 10278"/>
                <a:gd name="T17" fmla="*/ 128500 h 12301"/>
                <a:gd name="T18" fmla="*/ 255725 w 10278"/>
                <a:gd name="T19" fmla="*/ 115100 h 12301"/>
                <a:gd name="T20" fmla="*/ 250850 w 10278"/>
                <a:gd name="T21" fmla="*/ 90125 h 12301"/>
                <a:gd name="T22" fmla="*/ 241125 w 10278"/>
                <a:gd name="T23" fmla="*/ 67000 h 12301"/>
                <a:gd name="T24" fmla="*/ 227100 w 10278"/>
                <a:gd name="T25" fmla="*/ 46900 h 12301"/>
                <a:gd name="T26" fmla="*/ 210050 w 10278"/>
                <a:gd name="T27" fmla="*/ 29250 h 12301"/>
                <a:gd name="T28" fmla="*/ 189350 w 10278"/>
                <a:gd name="T29" fmla="*/ 15850 h 12301"/>
                <a:gd name="T30" fmla="*/ 166825 w 10278"/>
                <a:gd name="T31" fmla="*/ 6100 h 12301"/>
                <a:gd name="T32" fmla="*/ 141875 w 10278"/>
                <a:gd name="T33" fmla="*/ 625 h 12301"/>
                <a:gd name="T34" fmla="*/ 128475 w 10278"/>
                <a:gd name="T35" fmla="*/ 25 h 12301"/>
                <a:gd name="T36" fmla="*/ 102900 w 10278"/>
                <a:gd name="T37" fmla="*/ 2450 h 12301"/>
                <a:gd name="T38" fmla="*/ 78550 w 10278"/>
                <a:gd name="T39" fmla="*/ 10375 h 12301"/>
                <a:gd name="T40" fmla="*/ 56625 w 10278"/>
                <a:gd name="T41" fmla="*/ 21950 h 12301"/>
                <a:gd name="T42" fmla="*/ 37750 w 10278"/>
                <a:gd name="T43" fmla="*/ 37775 h 12301"/>
                <a:gd name="T44" fmla="*/ 21925 w 10278"/>
                <a:gd name="T45" fmla="*/ 56650 h 12301"/>
                <a:gd name="T46" fmla="*/ 10350 w 10278"/>
                <a:gd name="T47" fmla="*/ 78575 h 12301"/>
                <a:gd name="T48" fmla="*/ 3050 w 10278"/>
                <a:gd name="T49" fmla="*/ 102325 h 12301"/>
                <a:gd name="T50" fmla="*/ 0 w 10278"/>
                <a:gd name="T51" fmla="*/ 128500 h 12301"/>
                <a:gd name="T52" fmla="*/ 600 w 10278"/>
                <a:gd name="T53" fmla="*/ 135200 h 12301"/>
                <a:gd name="T54" fmla="*/ 3050 w 10278"/>
                <a:gd name="T55" fmla="*/ 154675 h 12301"/>
                <a:gd name="T56" fmla="*/ 10350 w 10278"/>
                <a:gd name="T57" fmla="*/ 177825 h 12301"/>
                <a:gd name="T58" fmla="*/ 21300 w 10278"/>
                <a:gd name="T59" fmla="*/ 198525 h 12301"/>
                <a:gd name="T60" fmla="*/ 34100 w 10278"/>
                <a:gd name="T61" fmla="*/ 218000 h 12301"/>
                <a:gd name="T62" fmla="*/ 53575 w 10278"/>
                <a:gd name="T63" fmla="*/ 247825 h 12301"/>
                <a:gd name="T64" fmla="*/ 65150 w 10278"/>
                <a:gd name="T65" fmla="*/ 269150 h 12301"/>
                <a:gd name="T66" fmla="*/ 74275 w 10278"/>
                <a:gd name="T67" fmla="*/ 294100 h 12301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190;p6">
              <a:extLst>
                <a:ext uri="{FF2B5EF4-FFF2-40B4-BE49-F238E27FC236}">
                  <a16:creationId xmlns:a16="http://schemas.microsoft.com/office/drawing/2014/main" id="{0863FB54-08EA-DA4D-AFA2-A09BE67E8D7B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3825" y="2459275"/>
              <a:ext cx="35350" cy="166875"/>
            </a:xfrm>
            <a:custGeom>
              <a:avLst/>
              <a:gdLst>
                <a:gd name="T0" fmla="*/ 35325 w 1414"/>
                <a:gd name="T1" fmla="*/ 25 h 6675"/>
                <a:gd name="T2" fmla="*/ 35325 w 1414"/>
                <a:gd name="T3" fmla="*/ 25 h 6675"/>
                <a:gd name="T4" fmla="*/ 20725 w 1414"/>
                <a:gd name="T5" fmla="*/ 71250 h 6675"/>
                <a:gd name="T6" fmla="*/ 25 w 1414"/>
                <a:gd name="T7" fmla="*/ 166850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191;p6">
              <a:extLst>
                <a:ext uri="{FF2B5EF4-FFF2-40B4-BE49-F238E27FC236}">
                  <a16:creationId xmlns:a16="http://schemas.microsoft.com/office/drawing/2014/main" id="{E1B87A8C-3CBB-7A43-8E71-85AB2DC4515E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1975" y="2453200"/>
              <a:ext cx="90150" cy="19500"/>
            </a:xfrm>
            <a:custGeom>
              <a:avLst/>
              <a:gdLst>
                <a:gd name="T0" fmla="*/ 25 w 3606"/>
                <a:gd name="T1" fmla="*/ 1825 h 780"/>
                <a:gd name="T2" fmla="*/ 20725 w 3606"/>
                <a:gd name="T3" fmla="*/ 19500 h 780"/>
                <a:gd name="T4" fmla="*/ 41425 w 3606"/>
                <a:gd name="T5" fmla="*/ 1825 h 780"/>
                <a:gd name="T6" fmla="*/ 41425 w 3606"/>
                <a:gd name="T7" fmla="*/ 1825 h 780"/>
                <a:gd name="T8" fmla="*/ 43250 w 3606"/>
                <a:gd name="T9" fmla="*/ 625 h 780"/>
                <a:gd name="T10" fmla="*/ 45075 w 3606"/>
                <a:gd name="T11" fmla="*/ 0 h 780"/>
                <a:gd name="T12" fmla="*/ 46900 w 3606"/>
                <a:gd name="T13" fmla="*/ 625 h 780"/>
                <a:gd name="T14" fmla="*/ 48725 w 3606"/>
                <a:gd name="T15" fmla="*/ 1825 h 780"/>
                <a:gd name="T16" fmla="*/ 69425 w 3606"/>
                <a:gd name="T17" fmla="*/ 19500 h 780"/>
                <a:gd name="T18" fmla="*/ 90125 w 3606"/>
                <a:gd name="T19" fmla="*/ 1825 h 78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" name="Google Shape;192;p6">
              <a:extLst>
                <a:ext uri="{FF2B5EF4-FFF2-40B4-BE49-F238E27FC236}">
                  <a16:creationId xmlns:a16="http://schemas.microsoft.com/office/drawing/2014/main" id="{2BD41041-73A5-B646-96D6-DF2169E925E3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28550"/>
              <a:ext cx="102300" cy="25"/>
            </a:xfrm>
            <a:custGeom>
              <a:avLst/>
              <a:gdLst>
                <a:gd name="T0" fmla="*/ 0 w 4092"/>
                <a:gd name="T1" fmla="*/ 25 h 1"/>
                <a:gd name="T2" fmla="*/ 102300 w 4092"/>
                <a:gd name="T3" fmla="*/ 25 h 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4" name="Google Shape;193;p6">
            <a:extLst>
              <a:ext uri="{FF2B5EF4-FFF2-40B4-BE49-F238E27FC236}">
                <a16:creationId xmlns:a16="http://schemas.microsoft.com/office/drawing/2014/main" id="{B8547634-4148-BE40-8F97-36D29E72311E}"/>
              </a:ext>
            </a:extLst>
          </p:cNvPr>
          <p:cNvGrpSpPr>
            <a:grpSpLocks/>
          </p:cNvGrpSpPr>
          <p:nvPr/>
        </p:nvGrpSpPr>
        <p:grpSpPr bwMode="auto">
          <a:xfrm>
            <a:off x="336550" y="1839913"/>
            <a:ext cx="341313" cy="350837"/>
            <a:chOff x="3951850" y="2985350"/>
            <a:chExt cx="407950" cy="416500"/>
          </a:xfrm>
        </p:grpSpPr>
        <p:sp>
          <p:nvSpPr>
            <p:cNvPr id="25" name="Google Shape;194;p6">
              <a:extLst>
                <a:ext uri="{FF2B5EF4-FFF2-40B4-BE49-F238E27FC236}">
                  <a16:creationId xmlns:a16="http://schemas.microsoft.com/office/drawing/2014/main" id="{E3C4887A-5FA7-A44C-AA79-EBD3427FFB4D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1850" y="2985350"/>
              <a:ext cx="314800" cy="314825"/>
            </a:xfrm>
            <a:custGeom>
              <a:avLst/>
              <a:gdLst>
                <a:gd name="T0" fmla="*/ 157100 w 12592"/>
                <a:gd name="T1" fmla="*/ 25 h 12593"/>
                <a:gd name="T2" fmla="*/ 141275 w 12592"/>
                <a:gd name="T3" fmla="*/ 1225 h 12593"/>
                <a:gd name="T4" fmla="*/ 125425 w 12592"/>
                <a:gd name="T5" fmla="*/ 3675 h 12593"/>
                <a:gd name="T6" fmla="*/ 110825 w 12592"/>
                <a:gd name="T7" fmla="*/ 7325 h 12593"/>
                <a:gd name="T8" fmla="*/ 96200 w 12592"/>
                <a:gd name="T9" fmla="*/ 12800 h 12593"/>
                <a:gd name="T10" fmla="*/ 82200 w 12592"/>
                <a:gd name="T11" fmla="*/ 19500 h 12593"/>
                <a:gd name="T12" fmla="*/ 69425 w 12592"/>
                <a:gd name="T13" fmla="*/ 26800 h 12593"/>
                <a:gd name="T14" fmla="*/ 46275 w 12592"/>
                <a:gd name="T15" fmla="*/ 46300 h 12593"/>
                <a:gd name="T16" fmla="*/ 26800 w 12592"/>
                <a:gd name="T17" fmla="*/ 69425 h 12593"/>
                <a:gd name="T18" fmla="*/ 18875 w 12592"/>
                <a:gd name="T19" fmla="*/ 82825 h 12593"/>
                <a:gd name="T20" fmla="*/ 12175 w 12592"/>
                <a:gd name="T21" fmla="*/ 96225 h 12593"/>
                <a:gd name="T22" fmla="*/ 7300 w 12592"/>
                <a:gd name="T23" fmla="*/ 110825 h 12593"/>
                <a:gd name="T24" fmla="*/ 3050 w 12592"/>
                <a:gd name="T25" fmla="*/ 126050 h 12593"/>
                <a:gd name="T26" fmla="*/ 625 w 12592"/>
                <a:gd name="T27" fmla="*/ 141275 h 12593"/>
                <a:gd name="T28" fmla="*/ 0 w 12592"/>
                <a:gd name="T29" fmla="*/ 157700 h 12593"/>
                <a:gd name="T30" fmla="*/ 0 w 12592"/>
                <a:gd name="T31" fmla="*/ 165625 h 12593"/>
                <a:gd name="T32" fmla="*/ 1825 w 12592"/>
                <a:gd name="T33" fmla="*/ 181450 h 12593"/>
                <a:gd name="T34" fmla="*/ 4875 w 12592"/>
                <a:gd name="T35" fmla="*/ 196675 h 12593"/>
                <a:gd name="T36" fmla="*/ 9750 w 12592"/>
                <a:gd name="T37" fmla="*/ 211900 h 12593"/>
                <a:gd name="T38" fmla="*/ 15225 w 12592"/>
                <a:gd name="T39" fmla="*/ 225900 h 12593"/>
                <a:gd name="T40" fmla="*/ 22525 w 12592"/>
                <a:gd name="T41" fmla="*/ 239300 h 12593"/>
                <a:gd name="T42" fmla="*/ 35925 w 12592"/>
                <a:gd name="T43" fmla="*/ 257575 h 12593"/>
                <a:gd name="T44" fmla="*/ 57250 w 12592"/>
                <a:gd name="T45" fmla="*/ 278875 h 12593"/>
                <a:gd name="T46" fmla="*/ 75500 w 12592"/>
                <a:gd name="T47" fmla="*/ 292275 h 12593"/>
                <a:gd name="T48" fmla="*/ 88900 w 12592"/>
                <a:gd name="T49" fmla="*/ 299575 h 12593"/>
                <a:gd name="T50" fmla="*/ 103525 w 12592"/>
                <a:gd name="T51" fmla="*/ 305050 h 12593"/>
                <a:gd name="T52" fmla="*/ 118125 w 12592"/>
                <a:gd name="T53" fmla="*/ 309925 h 12593"/>
                <a:gd name="T54" fmla="*/ 133350 w 12592"/>
                <a:gd name="T55" fmla="*/ 312975 h 12593"/>
                <a:gd name="T56" fmla="*/ 149175 w 12592"/>
                <a:gd name="T57" fmla="*/ 314800 h 12593"/>
                <a:gd name="T58" fmla="*/ 157100 w 12592"/>
                <a:gd name="T59" fmla="*/ 314800 h 12593"/>
                <a:gd name="T60" fmla="*/ 173525 w 12592"/>
                <a:gd name="T61" fmla="*/ 314200 h 12593"/>
                <a:gd name="T62" fmla="*/ 188750 w 12592"/>
                <a:gd name="T63" fmla="*/ 311750 h 12593"/>
                <a:gd name="T64" fmla="*/ 203975 w 12592"/>
                <a:gd name="T65" fmla="*/ 307500 h 12593"/>
                <a:gd name="T66" fmla="*/ 218600 w 12592"/>
                <a:gd name="T67" fmla="*/ 302625 h 12593"/>
                <a:gd name="T68" fmla="*/ 231975 w 12592"/>
                <a:gd name="T69" fmla="*/ 295925 h 12593"/>
                <a:gd name="T70" fmla="*/ 245375 w 12592"/>
                <a:gd name="T71" fmla="*/ 288000 h 12593"/>
                <a:gd name="T72" fmla="*/ 268525 w 12592"/>
                <a:gd name="T73" fmla="*/ 268525 h 12593"/>
                <a:gd name="T74" fmla="*/ 288000 w 12592"/>
                <a:gd name="T75" fmla="*/ 245400 h 12593"/>
                <a:gd name="T76" fmla="*/ 295300 w 12592"/>
                <a:gd name="T77" fmla="*/ 232600 h 12593"/>
                <a:gd name="T78" fmla="*/ 302000 w 12592"/>
                <a:gd name="T79" fmla="*/ 218600 h 12593"/>
                <a:gd name="T80" fmla="*/ 307475 w 12592"/>
                <a:gd name="T81" fmla="*/ 204600 h 12593"/>
                <a:gd name="T82" fmla="*/ 311150 w 12592"/>
                <a:gd name="T83" fmla="*/ 189375 h 12593"/>
                <a:gd name="T84" fmla="*/ 313575 w 12592"/>
                <a:gd name="T85" fmla="*/ 173550 h 12593"/>
                <a:gd name="T86" fmla="*/ 314800 w 12592"/>
                <a:gd name="T87" fmla="*/ 157700 h 12593"/>
                <a:gd name="T88" fmla="*/ 314175 w 12592"/>
                <a:gd name="T89" fmla="*/ 149200 h 12593"/>
                <a:gd name="T90" fmla="*/ 312975 w 12592"/>
                <a:gd name="T91" fmla="*/ 133350 h 12593"/>
                <a:gd name="T92" fmla="*/ 309925 w 12592"/>
                <a:gd name="T93" fmla="*/ 118125 h 12593"/>
                <a:gd name="T94" fmla="*/ 305050 w 12592"/>
                <a:gd name="T95" fmla="*/ 103525 h 12593"/>
                <a:gd name="T96" fmla="*/ 298950 w 12592"/>
                <a:gd name="T97" fmla="*/ 89525 h 12593"/>
                <a:gd name="T98" fmla="*/ 291650 w 12592"/>
                <a:gd name="T99" fmla="*/ 76125 h 12593"/>
                <a:gd name="T100" fmla="*/ 278875 w 12592"/>
                <a:gd name="T101" fmla="*/ 57250 h 12593"/>
                <a:gd name="T102" fmla="*/ 257550 w 12592"/>
                <a:gd name="T103" fmla="*/ 35925 h 12593"/>
                <a:gd name="T104" fmla="*/ 238675 w 12592"/>
                <a:gd name="T105" fmla="*/ 23150 h 12593"/>
                <a:gd name="T106" fmla="*/ 225300 w 12592"/>
                <a:gd name="T107" fmla="*/ 15850 h 12593"/>
                <a:gd name="T108" fmla="*/ 211275 w 12592"/>
                <a:gd name="T109" fmla="*/ 9750 h 12593"/>
                <a:gd name="T110" fmla="*/ 196675 w 12592"/>
                <a:gd name="T111" fmla="*/ 5500 h 12593"/>
                <a:gd name="T112" fmla="*/ 181450 w 12592"/>
                <a:gd name="T113" fmla="*/ 1850 h 12593"/>
                <a:gd name="T114" fmla="*/ 165625 w 12592"/>
                <a:gd name="T115" fmla="*/ 625 h 12593"/>
                <a:gd name="T116" fmla="*/ 157100 w 12592"/>
                <a:gd name="T117" fmla="*/ 25 h 12593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195;p6">
              <a:extLst>
                <a:ext uri="{FF2B5EF4-FFF2-40B4-BE49-F238E27FC236}">
                  <a16:creationId xmlns:a16="http://schemas.microsoft.com/office/drawing/2014/main" id="{B6CE96BD-878D-AA48-9965-44E0C5DF8848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8375" y="3021875"/>
              <a:ext cx="241750" cy="241750"/>
            </a:xfrm>
            <a:custGeom>
              <a:avLst/>
              <a:gdLst>
                <a:gd name="T0" fmla="*/ 120575 w 9670"/>
                <a:gd name="T1" fmla="*/ 25 h 9670"/>
                <a:gd name="T2" fmla="*/ 96225 w 9670"/>
                <a:gd name="T3" fmla="*/ 2450 h 9670"/>
                <a:gd name="T4" fmla="*/ 73675 w 9670"/>
                <a:gd name="T5" fmla="*/ 9775 h 9670"/>
                <a:gd name="T6" fmla="*/ 53600 w 9670"/>
                <a:gd name="T7" fmla="*/ 20725 h 9670"/>
                <a:gd name="T8" fmla="*/ 35325 w 9670"/>
                <a:gd name="T9" fmla="*/ 35950 h 9670"/>
                <a:gd name="T10" fmla="*/ 20725 w 9670"/>
                <a:gd name="T11" fmla="*/ 53600 h 9670"/>
                <a:gd name="T12" fmla="*/ 9750 w 9670"/>
                <a:gd name="T13" fmla="*/ 74300 h 9670"/>
                <a:gd name="T14" fmla="*/ 2450 w 9670"/>
                <a:gd name="T15" fmla="*/ 96825 h 9670"/>
                <a:gd name="T16" fmla="*/ 25 w 9670"/>
                <a:gd name="T17" fmla="*/ 121175 h 9670"/>
                <a:gd name="T18" fmla="*/ 625 w 9670"/>
                <a:gd name="T19" fmla="*/ 133375 h 9670"/>
                <a:gd name="T20" fmla="*/ 5500 w 9670"/>
                <a:gd name="T21" fmla="*/ 157100 h 9670"/>
                <a:gd name="T22" fmla="*/ 14625 w 9670"/>
                <a:gd name="T23" fmla="*/ 178425 h 9670"/>
                <a:gd name="T24" fmla="*/ 27400 w 9670"/>
                <a:gd name="T25" fmla="*/ 197900 h 9670"/>
                <a:gd name="T26" fmla="*/ 43850 w 9670"/>
                <a:gd name="T27" fmla="*/ 214350 h 9670"/>
                <a:gd name="T28" fmla="*/ 63325 w 9670"/>
                <a:gd name="T29" fmla="*/ 227125 h 9670"/>
                <a:gd name="T30" fmla="*/ 84650 w 9670"/>
                <a:gd name="T31" fmla="*/ 236275 h 9670"/>
                <a:gd name="T32" fmla="*/ 108400 w 9670"/>
                <a:gd name="T33" fmla="*/ 241125 h 9670"/>
                <a:gd name="T34" fmla="*/ 120575 w 9670"/>
                <a:gd name="T35" fmla="*/ 241750 h 9670"/>
                <a:gd name="T36" fmla="*/ 144925 w 9670"/>
                <a:gd name="T37" fmla="*/ 239300 h 9670"/>
                <a:gd name="T38" fmla="*/ 167450 w 9670"/>
                <a:gd name="T39" fmla="*/ 232000 h 9670"/>
                <a:gd name="T40" fmla="*/ 188150 w 9670"/>
                <a:gd name="T41" fmla="*/ 221050 h 9670"/>
                <a:gd name="T42" fmla="*/ 205800 w 9670"/>
                <a:gd name="T43" fmla="*/ 206425 h 9670"/>
                <a:gd name="T44" fmla="*/ 221025 w 9670"/>
                <a:gd name="T45" fmla="*/ 188175 h 9670"/>
                <a:gd name="T46" fmla="*/ 232000 w 9670"/>
                <a:gd name="T47" fmla="*/ 168075 h 9670"/>
                <a:gd name="T48" fmla="*/ 239300 w 9670"/>
                <a:gd name="T49" fmla="*/ 145550 h 9670"/>
                <a:gd name="T50" fmla="*/ 241725 w 9670"/>
                <a:gd name="T51" fmla="*/ 121175 h 9670"/>
                <a:gd name="T52" fmla="*/ 241125 w 9670"/>
                <a:gd name="T53" fmla="*/ 108400 h 9670"/>
                <a:gd name="T54" fmla="*/ 236250 w 9670"/>
                <a:gd name="T55" fmla="*/ 85275 h 9670"/>
                <a:gd name="T56" fmla="*/ 227125 w 9670"/>
                <a:gd name="T57" fmla="*/ 63350 h 9670"/>
                <a:gd name="T58" fmla="*/ 213725 w 9670"/>
                <a:gd name="T59" fmla="*/ 44475 h 9670"/>
                <a:gd name="T60" fmla="*/ 197300 w 9670"/>
                <a:gd name="T61" fmla="*/ 28025 h 9670"/>
                <a:gd name="T62" fmla="*/ 178400 w 9670"/>
                <a:gd name="T63" fmla="*/ 14625 h 9670"/>
                <a:gd name="T64" fmla="*/ 156500 w 9670"/>
                <a:gd name="T65" fmla="*/ 5500 h 9670"/>
                <a:gd name="T66" fmla="*/ 133350 w 9670"/>
                <a:gd name="T67" fmla="*/ 625 h 9670"/>
                <a:gd name="T68" fmla="*/ 120575 w 9670"/>
                <a:gd name="T69" fmla="*/ 25 h 9670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" name="Google Shape;196;p6">
              <a:extLst>
                <a:ext uri="{FF2B5EF4-FFF2-40B4-BE49-F238E27FC236}">
                  <a16:creationId xmlns:a16="http://schemas.microsoft.com/office/drawing/2014/main" id="{926802AE-E5EC-FC43-B67D-B3071626442F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4300" y="3058425"/>
              <a:ext cx="84650" cy="84650"/>
            </a:xfrm>
            <a:custGeom>
              <a:avLst/>
              <a:gdLst>
                <a:gd name="T0" fmla="*/ 0 w 3386"/>
                <a:gd name="T1" fmla="*/ 84625 h 3386"/>
                <a:gd name="T2" fmla="*/ 0 w 3386"/>
                <a:gd name="T3" fmla="*/ 84625 h 3386"/>
                <a:gd name="T4" fmla="*/ 625 w 3386"/>
                <a:gd name="T5" fmla="*/ 75500 h 3386"/>
                <a:gd name="T6" fmla="*/ 1850 w 3386"/>
                <a:gd name="T7" fmla="*/ 67600 h 3386"/>
                <a:gd name="T8" fmla="*/ 3675 w 3386"/>
                <a:gd name="T9" fmla="*/ 59075 h 3386"/>
                <a:gd name="T10" fmla="*/ 6700 w 3386"/>
                <a:gd name="T11" fmla="*/ 51750 h 3386"/>
                <a:gd name="T12" fmla="*/ 10350 w 3386"/>
                <a:gd name="T13" fmla="*/ 43850 h 3386"/>
                <a:gd name="T14" fmla="*/ 14625 w 3386"/>
                <a:gd name="T15" fmla="*/ 37150 h 3386"/>
                <a:gd name="T16" fmla="*/ 19500 w 3386"/>
                <a:gd name="T17" fmla="*/ 30450 h 3386"/>
                <a:gd name="T18" fmla="*/ 24975 w 3386"/>
                <a:gd name="T19" fmla="*/ 24350 h 3386"/>
                <a:gd name="T20" fmla="*/ 31075 w 3386"/>
                <a:gd name="T21" fmla="*/ 18875 h 3386"/>
                <a:gd name="T22" fmla="*/ 37750 w 3386"/>
                <a:gd name="T23" fmla="*/ 14000 h 3386"/>
                <a:gd name="T24" fmla="*/ 44450 w 3386"/>
                <a:gd name="T25" fmla="*/ 9750 h 3386"/>
                <a:gd name="T26" fmla="*/ 51775 w 3386"/>
                <a:gd name="T27" fmla="*/ 6100 h 3386"/>
                <a:gd name="T28" fmla="*/ 59675 w 3386"/>
                <a:gd name="T29" fmla="*/ 3650 h 3386"/>
                <a:gd name="T30" fmla="*/ 67600 w 3386"/>
                <a:gd name="T31" fmla="*/ 1225 h 3386"/>
                <a:gd name="T32" fmla="*/ 76125 w 3386"/>
                <a:gd name="T33" fmla="*/ 0 h 3386"/>
                <a:gd name="T34" fmla="*/ 84650 w 3386"/>
                <a:gd name="T35" fmla="*/ 0 h 338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" name="Google Shape;197;p6">
              <a:extLst>
                <a:ext uri="{FF2B5EF4-FFF2-40B4-BE49-F238E27FC236}">
                  <a16:creationId xmlns:a16="http://schemas.microsoft.com/office/drawing/2014/main" id="{9318849E-3FE9-1B48-94BB-317C77086006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5750" y="3248375"/>
              <a:ext cx="154050" cy="153475"/>
            </a:xfrm>
            <a:custGeom>
              <a:avLst/>
              <a:gdLst>
                <a:gd name="T0" fmla="*/ 0 w 6162"/>
                <a:gd name="T1" fmla="*/ 25600 h 6139"/>
                <a:gd name="T2" fmla="*/ 124225 w 6162"/>
                <a:gd name="T3" fmla="*/ 149800 h 6139"/>
                <a:gd name="T4" fmla="*/ 124225 w 6162"/>
                <a:gd name="T5" fmla="*/ 149800 h 6139"/>
                <a:gd name="T6" fmla="*/ 126050 w 6162"/>
                <a:gd name="T7" fmla="*/ 151025 h 6139"/>
                <a:gd name="T8" fmla="*/ 127875 w 6162"/>
                <a:gd name="T9" fmla="*/ 152250 h 6139"/>
                <a:gd name="T10" fmla="*/ 130300 w 6162"/>
                <a:gd name="T11" fmla="*/ 152850 h 6139"/>
                <a:gd name="T12" fmla="*/ 132750 w 6162"/>
                <a:gd name="T13" fmla="*/ 153450 h 6139"/>
                <a:gd name="T14" fmla="*/ 135175 w 6162"/>
                <a:gd name="T15" fmla="*/ 152850 h 6139"/>
                <a:gd name="T16" fmla="*/ 137000 w 6162"/>
                <a:gd name="T17" fmla="*/ 152250 h 6139"/>
                <a:gd name="T18" fmla="*/ 139425 w 6162"/>
                <a:gd name="T19" fmla="*/ 151025 h 6139"/>
                <a:gd name="T20" fmla="*/ 141275 w 6162"/>
                <a:gd name="T21" fmla="*/ 149800 h 6139"/>
                <a:gd name="T22" fmla="*/ 150400 w 6162"/>
                <a:gd name="T23" fmla="*/ 140675 h 6139"/>
                <a:gd name="T24" fmla="*/ 150400 w 6162"/>
                <a:gd name="T25" fmla="*/ 140675 h 6139"/>
                <a:gd name="T26" fmla="*/ 152225 w 6162"/>
                <a:gd name="T27" fmla="*/ 138850 h 6139"/>
                <a:gd name="T28" fmla="*/ 153450 w 6162"/>
                <a:gd name="T29" fmla="*/ 136400 h 6139"/>
                <a:gd name="T30" fmla="*/ 154050 w 6162"/>
                <a:gd name="T31" fmla="*/ 133975 h 6139"/>
                <a:gd name="T32" fmla="*/ 154050 w 6162"/>
                <a:gd name="T33" fmla="*/ 132150 h 6139"/>
                <a:gd name="T34" fmla="*/ 154050 w 6162"/>
                <a:gd name="T35" fmla="*/ 129700 h 6139"/>
                <a:gd name="T36" fmla="*/ 153450 w 6162"/>
                <a:gd name="T37" fmla="*/ 127275 h 6139"/>
                <a:gd name="T38" fmla="*/ 152225 w 6162"/>
                <a:gd name="T39" fmla="*/ 125450 h 6139"/>
                <a:gd name="T40" fmla="*/ 150400 w 6162"/>
                <a:gd name="T41" fmla="*/ 123025 h 6139"/>
                <a:gd name="T42" fmla="*/ 26800 w 6162"/>
                <a:gd name="T43" fmla="*/ 25 h 6139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9" name="Google Shape;198;p6">
            <a:extLst>
              <a:ext uri="{FF2B5EF4-FFF2-40B4-BE49-F238E27FC236}">
                <a16:creationId xmlns:a16="http://schemas.microsoft.com/office/drawing/2014/main" id="{CA619073-D9BA-3043-A4D7-68B6FADFBFAD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486775" y="4230688"/>
            <a:ext cx="819150" cy="709612"/>
          </a:xfrm>
          <a:prstGeom prst="hexagon">
            <a:avLst>
              <a:gd name="adj" fmla="val 28672"/>
              <a:gd name="vf" fmla="val 115470"/>
            </a:avLst>
          </a:prstGeom>
          <a:noFill/>
          <a:ln w="9525">
            <a:solidFill>
              <a:srgbClr val="184769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0" name="Google Shape;199;p6">
            <a:extLst>
              <a:ext uri="{FF2B5EF4-FFF2-40B4-BE49-F238E27FC236}">
                <a16:creationId xmlns:a16="http://schemas.microsoft.com/office/drawing/2014/main" id="{59E9083F-9F5F-C046-9D6B-FA074C1E7374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124825" y="4616450"/>
            <a:ext cx="428625" cy="369888"/>
          </a:xfrm>
          <a:prstGeom prst="hexagon">
            <a:avLst>
              <a:gd name="adj" fmla="val 28766"/>
              <a:gd name="vf" fmla="val 115470"/>
            </a:avLst>
          </a:pr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1" name="Google Shape;200;p6">
            <a:extLst>
              <a:ext uri="{FF2B5EF4-FFF2-40B4-BE49-F238E27FC236}">
                <a16:creationId xmlns:a16="http://schemas.microsoft.com/office/drawing/2014/main" id="{8985A702-8E12-6042-8DE5-FADC1144194E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7821613" y="2935288"/>
            <a:ext cx="819150" cy="709612"/>
          </a:xfrm>
          <a:prstGeom prst="hexagon">
            <a:avLst>
              <a:gd name="adj" fmla="val 28661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2" name="Google Shape;201;p6">
            <a:extLst>
              <a:ext uri="{FF2B5EF4-FFF2-40B4-BE49-F238E27FC236}">
                <a16:creationId xmlns:a16="http://schemas.microsoft.com/office/drawing/2014/main" id="{4246E0C7-73FC-3845-9CDE-508EFDE02FDD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486775" y="3511550"/>
            <a:ext cx="358775" cy="311150"/>
          </a:xfrm>
          <a:prstGeom prst="hexagon">
            <a:avLst>
              <a:gd name="adj" fmla="val 28618"/>
              <a:gd name="vf" fmla="val 115470"/>
            </a:avLst>
          </a:prstGeom>
          <a:noFill/>
          <a:ln w="19050">
            <a:solidFill>
              <a:srgbClr val="00E1C6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3" name="Google Shape;202;p6">
            <a:extLst>
              <a:ext uri="{FF2B5EF4-FFF2-40B4-BE49-F238E27FC236}">
                <a16:creationId xmlns:a16="http://schemas.microsoft.com/office/drawing/2014/main" id="{B16DDA5F-397D-2D41-8311-CC97086697AC}"/>
              </a:ext>
            </a:extLst>
          </p:cNvPr>
          <p:cNvSpPr>
            <a:spLocks/>
          </p:cNvSpPr>
          <p:nvPr/>
        </p:nvSpPr>
        <p:spPr bwMode="auto">
          <a:xfrm>
            <a:off x="8772525" y="4462463"/>
            <a:ext cx="247650" cy="247650"/>
          </a:xfrm>
          <a:custGeom>
            <a:avLst/>
            <a:gdLst>
              <a:gd name="T0" fmla="*/ 139121 w 17000"/>
              <a:gd name="T1" fmla="*/ 86464 h 16999"/>
              <a:gd name="T2" fmla="*/ 152290 w 17000"/>
              <a:gd name="T3" fmla="*/ 95365 h 16999"/>
              <a:gd name="T4" fmla="*/ 161176 w 17000"/>
              <a:gd name="T5" fmla="*/ 108521 h 16999"/>
              <a:gd name="T6" fmla="*/ 164032 w 17000"/>
              <a:gd name="T7" fmla="*/ 123818 h 16999"/>
              <a:gd name="T8" fmla="*/ 161176 w 17000"/>
              <a:gd name="T9" fmla="*/ 139129 h 16999"/>
              <a:gd name="T10" fmla="*/ 152290 w 17000"/>
              <a:gd name="T11" fmla="*/ 152285 h 16999"/>
              <a:gd name="T12" fmla="*/ 139121 w 17000"/>
              <a:gd name="T13" fmla="*/ 161186 h 16999"/>
              <a:gd name="T14" fmla="*/ 119906 w 17000"/>
              <a:gd name="T15" fmla="*/ 164027 h 16999"/>
              <a:gd name="T16" fmla="*/ 104974 w 17000"/>
              <a:gd name="T17" fmla="*/ 159409 h 16999"/>
              <a:gd name="T18" fmla="*/ 92519 w 17000"/>
              <a:gd name="T19" fmla="*/ 149080 h 16999"/>
              <a:gd name="T20" fmla="*/ 85396 w 17000"/>
              <a:gd name="T21" fmla="*/ 135210 h 16999"/>
              <a:gd name="T22" fmla="*/ 83618 w 17000"/>
              <a:gd name="T23" fmla="*/ 119913 h 16999"/>
              <a:gd name="T24" fmla="*/ 88251 w 17000"/>
              <a:gd name="T25" fmla="*/ 104966 h 16999"/>
              <a:gd name="T26" fmla="*/ 98565 w 17000"/>
              <a:gd name="T27" fmla="*/ 92510 h 16999"/>
              <a:gd name="T28" fmla="*/ 112448 w 17000"/>
              <a:gd name="T29" fmla="*/ 85401 h 16999"/>
              <a:gd name="T30" fmla="*/ 115288 w 17000"/>
              <a:gd name="T31" fmla="*/ 0 h 16999"/>
              <a:gd name="T32" fmla="*/ 106752 w 17000"/>
              <a:gd name="T33" fmla="*/ 3555 h 16999"/>
              <a:gd name="T34" fmla="*/ 102483 w 17000"/>
              <a:gd name="T35" fmla="*/ 11393 h 16999"/>
              <a:gd name="T36" fmla="*/ 84332 w 17000"/>
              <a:gd name="T37" fmla="*/ 42700 h 16999"/>
              <a:gd name="T38" fmla="*/ 55153 w 17000"/>
              <a:gd name="T39" fmla="*/ 27403 h 16999"/>
              <a:gd name="T40" fmla="*/ 46267 w 17000"/>
              <a:gd name="T41" fmla="*/ 27753 h 16999"/>
              <a:gd name="T42" fmla="*/ 28829 w 17000"/>
              <a:gd name="T43" fmla="*/ 44128 h 16999"/>
              <a:gd name="T44" fmla="*/ 26702 w 17000"/>
              <a:gd name="T45" fmla="*/ 53015 h 16999"/>
              <a:gd name="T46" fmla="*/ 45203 w 17000"/>
              <a:gd name="T47" fmla="*/ 79355 h 16999"/>
              <a:gd name="T48" fmla="*/ 37016 w 17000"/>
              <a:gd name="T49" fmla="*/ 99634 h 16999"/>
              <a:gd name="T50" fmla="*/ 4997 w 17000"/>
              <a:gd name="T51" fmla="*/ 105316 h 16999"/>
              <a:gd name="T52" fmla="*/ 364 w 17000"/>
              <a:gd name="T53" fmla="*/ 112789 h 16999"/>
              <a:gd name="T54" fmla="*/ 1078 w 17000"/>
              <a:gd name="T55" fmla="*/ 136988 h 16999"/>
              <a:gd name="T56" fmla="*/ 7124 w 17000"/>
              <a:gd name="T57" fmla="*/ 143747 h 16999"/>
              <a:gd name="T58" fmla="*/ 38444 w 17000"/>
              <a:gd name="T59" fmla="*/ 152998 h 16999"/>
              <a:gd name="T60" fmla="*/ 29543 w 17000"/>
              <a:gd name="T61" fmla="*/ 188225 h 16999"/>
              <a:gd name="T62" fmla="*/ 26702 w 17000"/>
              <a:gd name="T63" fmla="*/ 196762 h 16999"/>
              <a:gd name="T64" fmla="*/ 30257 w 17000"/>
              <a:gd name="T65" fmla="*/ 205299 h 16999"/>
              <a:gd name="T66" fmla="*/ 48394 w 17000"/>
              <a:gd name="T67" fmla="*/ 220596 h 16999"/>
              <a:gd name="T68" fmla="*/ 57295 w 17000"/>
              <a:gd name="T69" fmla="*/ 219533 h 16999"/>
              <a:gd name="T70" fmla="*/ 89314 w 17000"/>
              <a:gd name="T71" fmla="*/ 207077 h 16999"/>
              <a:gd name="T72" fmla="*/ 103197 w 17000"/>
              <a:gd name="T73" fmla="*/ 238399 h 16999"/>
              <a:gd name="T74" fmla="*/ 108879 w 17000"/>
              <a:gd name="T75" fmla="*/ 245508 h 16999"/>
              <a:gd name="T76" fmla="*/ 132362 w 17000"/>
              <a:gd name="T77" fmla="*/ 247650 h 16999"/>
              <a:gd name="T78" fmla="*/ 140898 w 17000"/>
              <a:gd name="T79" fmla="*/ 244081 h 16999"/>
              <a:gd name="T80" fmla="*/ 145167 w 17000"/>
              <a:gd name="T81" fmla="*/ 236257 h 16999"/>
              <a:gd name="T82" fmla="*/ 163318 w 17000"/>
              <a:gd name="T83" fmla="*/ 204950 h 16999"/>
              <a:gd name="T84" fmla="*/ 192497 w 17000"/>
              <a:gd name="T85" fmla="*/ 220247 h 16999"/>
              <a:gd name="T86" fmla="*/ 201383 w 17000"/>
              <a:gd name="T87" fmla="*/ 219897 h 16999"/>
              <a:gd name="T88" fmla="*/ 218821 w 17000"/>
              <a:gd name="T89" fmla="*/ 203522 h 16999"/>
              <a:gd name="T90" fmla="*/ 220962 w 17000"/>
              <a:gd name="T91" fmla="*/ 194635 h 16999"/>
              <a:gd name="T92" fmla="*/ 202461 w 17000"/>
              <a:gd name="T93" fmla="*/ 168295 h 16999"/>
              <a:gd name="T94" fmla="*/ 210634 w 17000"/>
              <a:gd name="T95" fmla="*/ 148016 h 16999"/>
              <a:gd name="T96" fmla="*/ 242653 w 17000"/>
              <a:gd name="T97" fmla="*/ 142320 h 16999"/>
              <a:gd name="T98" fmla="*/ 247286 w 17000"/>
              <a:gd name="T99" fmla="*/ 134861 h 16999"/>
              <a:gd name="T100" fmla="*/ 246572 w 17000"/>
              <a:gd name="T101" fmla="*/ 110662 h 16999"/>
              <a:gd name="T102" fmla="*/ 240526 w 17000"/>
              <a:gd name="T103" fmla="*/ 103903 h 16999"/>
              <a:gd name="T104" fmla="*/ 209221 w 17000"/>
              <a:gd name="T105" fmla="*/ 94652 h 16999"/>
              <a:gd name="T106" fmla="*/ 218471 w 17000"/>
              <a:gd name="T107" fmla="*/ 59425 h 16999"/>
              <a:gd name="T108" fmla="*/ 220962 w 17000"/>
              <a:gd name="T109" fmla="*/ 50888 h 16999"/>
              <a:gd name="T110" fmla="*/ 217393 w 17000"/>
              <a:gd name="T111" fmla="*/ 42351 h 16999"/>
              <a:gd name="T112" fmla="*/ 199256 w 17000"/>
              <a:gd name="T113" fmla="*/ 27039 h 16999"/>
              <a:gd name="T114" fmla="*/ 190355 w 17000"/>
              <a:gd name="T115" fmla="*/ 28117 h 16999"/>
              <a:gd name="T116" fmla="*/ 158336 w 17000"/>
              <a:gd name="T117" fmla="*/ 40559 h 16999"/>
              <a:gd name="T118" fmla="*/ 144467 w 17000"/>
              <a:gd name="T119" fmla="*/ 9251 h 16999"/>
              <a:gd name="T120" fmla="*/ 138771 w 17000"/>
              <a:gd name="T121" fmla="*/ 2142 h 16999"/>
              <a:gd name="T122" fmla="*/ 115288 w 17000"/>
              <a:gd name="T123" fmla="*/ 0 h 16999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lnTo>
                  <a:pt x="8769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lnTo>
                  <a:pt x="7914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34" name="Google Shape;203;p6">
            <a:extLst>
              <a:ext uri="{FF2B5EF4-FFF2-40B4-BE49-F238E27FC236}">
                <a16:creationId xmlns:a16="http://schemas.microsoft.com/office/drawing/2014/main" id="{A8F8A72D-323D-3246-834C-9D018639C85D}"/>
              </a:ext>
            </a:extLst>
          </p:cNvPr>
          <p:cNvGrpSpPr>
            <a:grpSpLocks/>
          </p:cNvGrpSpPr>
          <p:nvPr/>
        </p:nvGrpSpPr>
        <p:grpSpPr bwMode="auto">
          <a:xfrm>
            <a:off x="7353300" y="3427413"/>
            <a:ext cx="455613" cy="436562"/>
            <a:chOff x="5241175" y="4959100"/>
            <a:chExt cx="539775" cy="517775"/>
          </a:xfrm>
        </p:grpSpPr>
        <p:sp>
          <p:nvSpPr>
            <p:cNvPr id="35" name="Google Shape;204;p6">
              <a:extLst>
                <a:ext uri="{FF2B5EF4-FFF2-40B4-BE49-F238E27FC236}">
                  <a16:creationId xmlns:a16="http://schemas.microsoft.com/office/drawing/2014/main" id="{098340F6-0179-4644-88F3-F097EDD33E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5150" y="4959100"/>
              <a:ext cx="161225" cy="178300"/>
            </a:xfrm>
            <a:custGeom>
              <a:avLst/>
              <a:gdLst>
                <a:gd name="T0" fmla="*/ 116025 w 6449"/>
                <a:gd name="T1" fmla="*/ 0 h 7132"/>
                <a:gd name="T2" fmla="*/ 111750 w 6449"/>
                <a:gd name="T3" fmla="*/ 625 h 7132"/>
                <a:gd name="T4" fmla="*/ 107475 w 6449"/>
                <a:gd name="T5" fmla="*/ 1225 h 7132"/>
                <a:gd name="T6" fmla="*/ 103200 w 6449"/>
                <a:gd name="T7" fmla="*/ 2450 h 7132"/>
                <a:gd name="T8" fmla="*/ 98925 w 6449"/>
                <a:gd name="T9" fmla="*/ 3675 h 7132"/>
                <a:gd name="T10" fmla="*/ 94650 w 6449"/>
                <a:gd name="T11" fmla="*/ 5500 h 7132"/>
                <a:gd name="T12" fmla="*/ 91000 w 6449"/>
                <a:gd name="T13" fmla="*/ 7950 h 7132"/>
                <a:gd name="T14" fmla="*/ 87925 w 6449"/>
                <a:gd name="T15" fmla="*/ 10375 h 7132"/>
                <a:gd name="T16" fmla="*/ 84875 w 6449"/>
                <a:gd name="T17" fmla="*/ 13450 h 7132"/>
                <a:gd name="T18" fmla="*/ 81825 w 6449"/>
                <a:gd name="T19" fmla="*/ 16500 h 7132"/>
                <a:gd name="T20" fmla="*/ 79375 w 6449"/>
                <a:gd name="T21" fmla="*/ 20150 h 7132"/>
                <a:gd name="T22" fmla="*/ 76950 w 6449"/>
                <a:gd name="T23" fmla="*/ 23825 h 7132"/>
                <a:gd name="T24" fmla="*/ 75125 w 6449"/>
                <a:gd name="T25" fmla="*/ 27475 h 7132"/>
                <a:gd name="T26" fmla="*/ 73275 w 6449"/>
                <a:gd name="T27" fmla="*/ 31750 h 7132"/>
                <a:gd name="T28" fmla="*/ 72675 w 6449"/>
                <a:gd name="T29" fmla="*/ 36025 h 7132"/>
                <a:gd name="T30" fmla="*/ 72050 w 6449"/>
                <a:gd name="T31" fmla="*/ 40300 h 7132"/>
                <a:gd name="T32" fmla="*/ 71450 w 6449"/>
                <a:gd name="T33" fmla="*/ 45200 h 7132"/>
                <a:gd name="T34" fmla="*/ 72050 w 6449"/>
                <a:gd name="T35" fmla="*/ 51900 h 7132"/>
                <a:gd name="T36" fmla="*/ 73900 w 6449"/>
                <a:gd name="T37" fmla="*/ 58625 h 7132"/>
                <a:gd name="T38" fmla="*/ 76325 w 6449"/>
                <a:gd name="T39" fmla="*/ 64725 h 7132"/>
                <a:gd name="T40" fmla="*/ 79375 w 6449"/>
                <a:gd name="T41" fmla="*/ 70225 h 7132"/>
                <a:gd name="T42" fmla="*/ 0 w 6449"/>
                <a:gd name="T43" fmla="*/ 163650 h 7132"/>
                <a:gd name="T44" fmla="*/ 9175 w 6449"/>
                <a:gd name="T45" fmla="*/ 170350 h 7132"/>
                <a:gd name="T46" fmla="*/ 17725 w 6449"/>
                <a:gd name="T47" fmla="*/ 178300 h 7132"/>
                <a:gd name="T48" fmla="*/ 97100 w 6449"/>
                <a:gd name="T49" fmla="*/ 85475 h 7132"/>
                <a:gd name="T50" fmla="*/ 101375 w 6449"/>
                <a:gd name="T51" fmla="*/ 87325 h 7132"/>
                <a:gd name="T52" fmla="*/ 106250 w 6449"/>
                <a:gd name="T53" fmla="*/ 88550 h 7132"/>
                <a:gd name="T54" fmla="*/ 111125 w 6449"/>
                <a:gd name="T55" fmla="*/ 89150 h 7132"/>
                <a:gd name="T56" fmla="*/ 116025 w 6449"/>
                <a:gd name="T57" fmla="*/ 89750 h 7132"/>
                <a:gd name="T58" fmla="*/ 120900 w 6449"/>
                <a:gd name="T59" fmla="*/ 89150 h 7132"/>
                <a:gd name="T60" fmla="*/ 125175 w 6449"/>
                <a:gd name="T61" fmla="*/ 88550 h 7132"/>
                <a:gd name="T62" fmla="*/ 129450 w 6449"/>
                <a:gd name="T63" fmla="*/ 87925 h 7132"/>
                <a:gd name="T64" fmla="*/ 133725 w 6449"/>
                <a:gd name="T65" fmla="*/ 86100 h 7132"/>
                <a:gd name="T66" fmla="*/ 137400 w 6449"/>
                <a:gd name="T67" fmla="*/ 84275 h 7132"/>
                <a:gd name="T68" fmla="*/ 141050 w 6449"/>
                <a:gd name="T69" fmla="*/ 81825 h 7132"/>
                <a:gd name="T70" fmla="*/ 144725 w 6449"/>
                <a:gd name="T71" fmla="*/ 79375 h 7132"/>
                <a:gd name="T72" fmla="*/ 147775 w 6449"/>
                <a:gd name="T73" fmla="*/ 76325 h 7132"/>
                <a:gd name="T74" fmla="*/ 150825 w 6449"/>
                <a:gd name="T75" fmla="*/ 73275 h 7132"/>
                <a:gd name="T76" fmla="*/ 153275 w 6449"/>
                <a:gd name="T77" fmla="*/ 70225 h 7132"/>
                <a:gd name="T78" fmla="*/ 155700 w 6449"/>
                <a:gd name="T79" fmla="*/ 65950 h 7132"/>
                <a:gd name="T80" fmla="*/ 157550 w 6449"/>
                <a:gd name="T81" fmla="*/ 62275 h 7132"/>
                <a:gd name="T82" fmla="*/ 158750 w 6449"/>
                <a:gd name="T83" fmla="*/ 58000 h 7132"/>
                <a:gd name="T84" fmla="*/ 159975 w 6449"/>
                <a:gd name="T85" fmla="*/ 53725 h 7132"/>
                <a:gd name="T86" fmla="*/ 160600 w 6449"/>
                <a:gd name="T87" fmla="*/ 49475 h 7132"/>
                <a:gd name="T88" fmla="*/ 161200 w 6449"/>
                <a:gd name="T89" fmla="*/ 45200 h 7132"/>
                <a:gd name="T90" fmla="*/ 160600 w 6449"/>
                <a:gd name="T91" fmla="*/ 40300 h 7132"/>
                <a:gd name="T92" fmla="*/ 159975 w 6449"/>
                <a:gd name="T93" fmla="*/ 36025 h 7132"/>
                <a:gd name="T94" fmla="*/ 158750 w 6449"/>
                <a:gd name="T95" fmla="*/ 31750 h 7132"/>
                <a:gd name="T96" fmla="*/ 157550 w 6449"/>
                <a:gd name="T97" fmla="*/ 27475 h 7132"/>
                <a:gd name="T98" fmla="*/ 155700 w 6449"/>
                <a:gd name="T99" fmla="*/ 23825 h 7132"/>
                <a:gd name="T100" fmla="*/ 153275 w 6449"/>
                <a:gd name="T101" fmla="*/ 20150 h 7132"/>
                <a:gd name="T102" fmla="*/ 150825 w 6449"/>
                <a:gd name="T103" fmla="*/ 16500 h 7132"/>
                <a:gd name="T104" fmla="*/ 147775 w 6449"/>
                <a:gd name="T105" fmla="*/ 13450 h 7132"/>
                <a:gd name="T106" fmla="*/ 144725 w 6449"/>
                <a:gd name="T107" fmla="*/ 10375 h 7132"/>
                <a:gd name="T108" fmla="*/ 141050 w 6449"/>
                <a:gd name="T109" fmla="*/ 7950 h 7132"/>
                <a:gd name="T110" fmla="*/ 137400 w 6449"/>
                <a:gd name="T111" fmla="*/ 5500 h 7132"/>
                <a:gd name="T112" fmla="*/ 133725 w 6449"/>
                <a:gd name="T113" fmla="*/ 3675 h 7132"/>
                <a:gd name="T114" fmla="*/ 129450 w 6449"/>
                <a:gd name="T115" fmla="*/ 2450 h 7132"/>
                <a:gd name="T116" fmla="*/ 125175 w 6449"/>
                <a:gd name="T117" fmla="*/ 1225 h 7132"/>
                <a:gd name="T118" fmla="*/ 120900 w 6449"/>
                <a:gd name="T119" fmla="*/ 625 h 7132"/>
                <a:gd name="T120" fmla="*/ 116025 w 6449"/>
                <a:gd name="T121" fmla="*/ 0 h 7132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205;p6">
              <a:extLst>
                <a:ext uri="{FF2B5EF4-FFF2-40B4-BE49-F238E27FC236}">
                  <a16:creationId xmlns:a16="http://schemas.microsoft.com/office/drawing/2014/main" id="{A6969CD1-2A7E-FE4E-8CEB-940B079D848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30925" y="4985350"/>
              <a:ext cx="128250" cy="148400"/>
            </a:xfrm>
            <a:custGeom>
              <a:avLst/>
              <a:gdLst>
                <a:gd name="T0" fmla="*/ 39075 w 5130"/>
                <a:gd name="T1" fmla="*/ 0 h 5936"/>
                <a:gd name="T2" fmla="*/ 34800 w 5130"/>
                <a:gd name="T3" fmla="*/ 625 h 5936"/>
                <a:gd name="T4" fmla="*/ 30525 w 5130"/>
                <a:gd name="T5" fmla="*/ 1850 h 5936"/>
                <a:gd name="T6" fmla="*/ 26875 w 5130"/>
                <a:gd name="T7" fmla="*/ 3675 h 5936"/>
                <a:gd name="T8" fmla="*/ 22600 w 5130"/>
                <a:gd name="T9" fmla="*/ 5500 h 5936"/>
                <a:gd name="T10" fmla="*/ 18925 w 5130"/>
                <a:gd name="T11" fmla="*/ 7950 h 5936"/>
                <a:gd name="T12" fmla="*/ 15875 w 5130"/>
                <a:gd name="T13" fmla="*/ 10400 h 5936"/>
                <a:gd name="T14" fmla="*/ 12825 w 5130"/>
                <a:gd name="T15" fmla="*/ 13450 h 5936"/>
                <a:gd name="T16" fmla="*/ 9775 w 5130"/>
                <a:gd name="T17" fmla="*/ 16500 h 5936"/>
                <a:gd name="T18" fmla="*/ 7325 w 5130"/>
                <a:gd name="T19" fmla="*/ 20150 h 5936"/>
                <a:gd name="T20" fmla="*/ 4900 w 5130"/>
                <a:gd name="T21" fmla="*/ 23825 h 5936"/>
                <a:gd name="T22" fmla="*/ 3050 w 5130"/>
                <a:gd name="T23" fmla="*/ 27475 h 5936"/>
                <a:gd name="T24" fmla="*/ 1850 w 5130"/>
                <a:gd name="T25" fmla="*/ 31750 h 5936"/>
                <a:gd name="T26" fmla="*/ 625 w 5130"/>
                <a:gd name="T27" fmla="*/ 36650 h 5936"/>
                <a:gd name="T28" fmla="*/ 0 w 5130"/>
                <a:gd name="T29" fmla="*/ 40925 h 5936"/>
                <a:gd name="T30" fmla="*/ 0 w 5130"/>
                <a:gd name="T31" fmla="*/ 45200 h 5936"/>
                <a:gd name="T32" fmla="*/ 0 w 5130"/>
                <a:gd name="T33" fmla="*/ 50075 h 5936"/>
                <a:gd name="T34" fmla="*/ 625 w 5130"/>
                <a:gd name="T35" fmla="*/ 54350 h 5936"/>
                <a:gd name="T36" fmla="*/ 1850 w 5130"/>
                <a:gd name="T37" fmla="*/ 58625 h 5936"/>
                <a:gd name="T38" fmla="*/ 3675 w 5130"/>
                <a:gd name="T39" fmla="*/ 62300 h 5936"/>
                <a:gd name="T40" fmla="*/ 5500 w 5130"/>
                <a:gd name="T41" fmla="*/ 66575 h 5936"/>
                <a:gd name="T42" fmla="*/ 7950 w 5130"/>
                <a:gd name="T43" fmla="*/ 69625 h 5936"/>
                <a:gd name="T44" fmla="*/ 10375 w 5130"/>
                <a:gd name="T45" fmla="*/ 73275 h 5936"/>
                <a:gd name="T46" fmla="*/ 13450 w 5130"/>
                <a:gd name="T47" fmla="*/ 76325 h 5936"/>
                <a:gd name="T48" fmla="*/ 16500 w 5130"/>
                <a:gd name="T49" fmla="*/ 79375 h 5936"/>
                <a:gd name="T50" fmla="*/ 20150 w 5130"/>
                <a:gd name="T51" fmla="*/ 81825 h 5936"/>
                <a:gd name="T52" fmla="*/ 23825 w 5130"/>
                <a:gd name="T53" fmla="*/ 84275 h 5936"/>
                <a:gd name="T54" fmla="*/ 27475 w 5130"/>
                <a:gd name="T55" fmla="*/ 86100 h 5936"/>
                <a:gd name="T56" fmla="*/ 31750 w 5130"/>
                <a:gd name="T57" fmla="*/ 87325 h 5936"/>
                <a:gd name="T58" fmla="*/ 36650 w 5130"/>
                <a:gd name="T59" fmla="*/ 88550 h 5936"/>
                <a:gd name="T60" fmla="*/ 42750 w 5130"/>
                <a:gd name="T61" fmla="*/ 89150 h 5936"/>
                <a:gd name="T62" fmla="*/ 49475 w 5130"/>
                <a:gd name="T63" fmla="*/ 89150 h 5936"/>
                <a:gd name="T64" fmla="*/ 55575 w 5130"/>
                <a:gd name="T65" fmla="*/ 87925 h 5936"/>
                <a:gd name="T66" fmla="*/ 61675 w 5130"/>
                <a:gd name="T67" fmla="*/ 86100 h 5936"/>
                <a:gd name="T68" fmla="*/ 109900 w 5130"/>
                <a:gd name="T69" fmla="*/ 148375 h 5936"/>
                <a:gd name="T70" fmla="*/ 118450 w 5130"/>
                <a:gd name="T71" fmla="*/ 141050 h 5936"/>
                <a:gd name="T72" fmla="*/ 128225 w 5130"/>
                <a:gd name="T73" fmla="*/ 134350 h 5936"/>
                <a:gd name="T74" fmla="*/ 80000 w 5130"/>
                <a:gd name="T75" fmla="*/ 71450 h 5936"/>
                <a:gd name="T76" fmla="*/ 83050 w 5130"/>
                <a:gd name="T77" fmla="*/ 67175 h 5936"/>
                <a:gd name="T78" fmla="*/ 85475 w 5130"/>
                <a:gd name="T79" fmla="*/ 62900 h 5936"/>
                <a:gd name="T80" fmla="*/ 87325 w 5130"/>
                <a:gd name="T81" fmla="*/ 58025 h 5936"/>
                <a:gd name="T82" fmla="*/ 88550 w 5130"/>
                <a:gd name="T83" fmla="*/ 52525 h 5936"/>
                <a:gd name="T84" fmla="*/ 89150 w 5130"/>
                <a:gd name="T85" fmla="*/ 48250 h 5936"/>
                <a:gd name="T86" fmla="*/ 89150 w 5130"/>
                <a:gd name="T87" fmla="*/ 43350 h 5936"/>
                <a:gd name="T88" fmla="*/ 89150 w 5130"/>
                <a:gd name="T89" fmla="*/ 39100 h 5936"/>
                <a:gd name="T90" fmla="*/ 87925 w 5130"/>
                <a:gd name="T91" fmla="*/ 34825 h 5936"/>
                <a:gd name="T92" fmla="*/ 86700 w 5130"/>
                <a:gd name="T93" fmla="*/ 30550 h 5936"/>
                <a:gd name="T94" fmla="*/ 85475 w 5130"/>
                <a:gd name="T95" fmla="*/ 26875 h 5936"/>
                <a:gd name="T96" fmla="*/ 83650 w 5130"/>
                <a:gd name="T97" fmla="*/ 22600 h 5936"/>
                <a:gd name="T98" fmla="*/ 81225 w 5130"/>
                <a:gd name="T99" fmla="*/ 18950 h 5936"/>
                <a:gd name="T100" fmla="*/ 78775 w 5130"/>
                <a:gd name="T101" fmla="*/ 15875 h 5936"/>
                <a:gd name="T102" fmla="*/ 75725 w 5130"/>
                <a:gd name="T103" fmla="*/ 12825 h 5936"/>
                <a:gd name="T104" fmla="*/ 72675 w 5130"/>
                <a:gd name="T105" fmla="*/ 9775 h 5936"/>
                <a:gd name="T106" fmla="*/ 69000 w 5130"/>
                <a:gd name="T107" fmla="*/ 7350 h 5936"/>
                <a:gd name="T108" fmla="*/ 65350 w 5130"/>
                <a:gd name="T109" fmla="*/ 4900 h 5936"/>
                <a:gd name="T110" fmla="*/ 61075 w 5130"/>
                <a:gd name="T111" fmla="*/ 3075 h 5936"/>
                <a:gd name="T112" fmla="*/ 56800 w 5130"/>
                <a:gd name="T113" fmla="*/ 1850 h 5936"/>
                <a:gd name="T114" fmla="*/ 52525 w 5130"/>
                <a:gd name="T115" fmla="*/ 625 h 5936"/>
                <a:gd name="T116" fmla="*/ 48250 w 5130"/>
                <a:gd name="T117" fmla="*/ 0 h 5936"/>
                <a:gd name="T118" fmla="*/ 39075 w 5130"/>
                <a:gd name="T119" fmla="*/ 0 h 59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lnTo>
                    <a:pt x="1563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206;p6">
              <a:extLst>
                <a:ext uri="{FF2B5EF4-FFF2-40B4-BE49-F238E27FC236}">
                  <a16:creationId xmlns:a16="http://schemas.microsoft.com/office/drawing/2014/main" id="{FE2FC84A-B9C6-6641-87B0-BB6073DC4B3E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1175" y="5241175"/>
              <a:ext cx="180125" cy="109325"/>
            </a:xfrm>
            <a:custGeom>
              <a:avLst/>
              <a:gdLst>
                <a:gd name="T0" fmla="*/ 170975 w 7205"/>
                <a:gd name="T1" fmla="*/ 25 h 4373"/>
                <a:gd name="T2" fmla="*/ 80600 w 7205"/>
                <a:gd name="T3" fmla="*/ 37275 h 4373"/>
                <a:gd name="T4" fmla="*/ 77550 w 7205"/>
                <a:gd name="T5" fmla="*/ 34200 h 4373"/>
                <a:gd name="T6" fmla="*/ 74500 w 7205"/>
                <a:gd name="T7" fmla="*/ 31150 h 4373"/>
                <a:gd name="T8" fmla="*/ 71450 w 7205"/>
                <a:gd name="T9" fmla="*/ 28100 h 4373"/>
                <a:gd name="T10" fmla="*/ 67175 w 7205"/>
                <a:gd name="T11" fmla="*/ 25650 h 4373"/>
                <a:gd name="T12" fmla="*/ 63500 w 7205"/>
                <a:gd name="T13" fmla="*/ 23825 h 4373"/>
                <a:gd name="T14" fmla="*/ 59225 w 7205"/>
                <a:gd name="T15" fmla="*/ 22000 h 4373"/>
                <a:gd name="T16" fmla="*/ 54950 w 7205"/>
                <a:gd name="T17" fmla="*/ 20775 h 4373"/>
                <a:gd name="T18" fmla="*/ 50675 w 7205"/>
                <a:gd name="T19" fmla="*/ 20175 h 4373"/>
                <a:gd name="T20" fmla="*/ 46400 w 7205"/>
                <a:gd name="T21" fmla="*/ 19550 h 4373"/>
                <a:gd name="T22" fmla="*/ 42125 w 7205"/>
                <a:gd name="T23" fmla="*/ 20175 h 4373"/>
                <a:gd name="T24" fmla="*/ 37850 w 7205"/>
                <a:gd name="T25" fmla="*/ 20175 h 4373"/>
                <a:gd name="T26" fmla="*/ 33575 w 7205"/>
                <a:gd name="T27" fmla="*/ 21400 h 4373"/>
                <a:gd name="T28" fmla="*/ 29300 w 7205"/>
                <a:gd name="T29" fmla="*/ 22600 h 4373"/>
                <a:gd name="T30" fmla="*/ 25650 w 7205"/>
                <a:gd name="T31" fmla="*/ 24450 h 4373"/>
                <a:gd name="T32" fmla="*/ 21975 w 7205"/>
                <a:gd name="T33" fmla="*/ 26275 h 4373"/>
                <a:gd name="T34" fmla="*/ 18325 w 7205"/>
                <a:gd name="T35" fmla="*/ 28725 h 4373"/>
                <a:gd name="T36" fmla="*/ 14650 w 7205"/>
                <a:gd name="T37" fmla="*/ 31775 h 4373"/>
                <a:gd name="T38" fmla="*/ 11600 w 7205"/>
                <a:gd name="T39" fmla="*/ 34825 h 4373"/>
                <a:gd name="T40" fmla="*/ 8550 w 7205"/>
                <a:gd name="T41" fmla="*/ 37875 h 4373"/>
                <a:gd name="T42" fmla="*/ 6100 w 7205"/>
                <a:gd name="T43" fmla="*/ 42150 h 4373"/>
                <a:gd name="T44" fmla="*/ 4275 w 7205"/>
                <a:gd name="T45" fmla="*/ 45800 h 4373"/>
                <a:gd name="T46" fmla="*/ 2450 w 7205"/>
                <a:gd name="T47" fmla="*/ 50075 h 4373"/>
                <a:gd name="T48" fmla="*/ 1225 w 7205"/>
                <a:gd name="T49" fmla="*/ 54350 h 4373"/>
                <a:gd name="T50" fmla="*/ 625 w 7205"/>
                <a:gd name="T51" fmla="*/ 58625 h 4373"/>
                <a:gd name="T52" fmla="*/ 0 w 7205"/>
                <a:gd name="T53" fmla="*/ 62900 h 4373"/>
                <a:gd name="T54" fmla="*/ 0 w 7205"/>
                <a:gd name="T55" fmla="*/ 67175 h 4373"/>
                <a:gd name="T56" fmla="*/ 625 w 7205"/>
                <a:gd name="T57" fmla="*/ 71450 h 4373"/>
                <a:gd name="T58" fmla="*/ 1825 w 7205"/>
                <a:gd name="T59" fmla="*/ 75725 h 4373"/>
                <a:gd name="T60" fmla="*/ 3050 w 7205"/>
                <a:gd name="T61" fmla="*/ 80000 h 4373"/>
                <a:gd name="T62" fmla="*/ 4875 w 7205"/>
                <a:gd name="T63" fmla="*/ 83675 h 4373"/>
                <a:gd name="T64" fmla="*/ 6725 w 7205"/>
                <a:gd name="T65" fmla="*/ 87950 h 4373"/>
                <a:gd name="T66" fmla="*/ 9150 w 7205"/>
                <a:gd name="T67" fmla="*/ 91000 h 4373"/>
                <a:gd name="T68" fmla="*/ 11600 w 7205"/>
                <a:gd name="T69" fmla="*/ 94650 h 4373"/>
                <a:gd name="T70" fmla="*/ 15275 w 7205"/>
                <a:gd name="T71" fmla="*/ 97700 h 4373"/>
                <a:gd name="T72" fmla="*/ 18325 w 7205"/>
                <a:gd name="T73" fmla="*/ 100775 h 4373"/>
                <a:gd name="T74" fmla="*/ 22600 w 7205"/>
                <a:gd name="T75" fmla="*/ 103200 h 4373"/>
                <a:gd name="T76" fmla="*/ 26250 w 7205"/>
                <a:gd name="T77" fmla="*/ 105025 h 4373"/>
                <a:gd name="T78" fmla="*/ 30525 w 7205"/>
                <a:gd name="T79" fmla="*/ 106875 h 4373"/>
                <a:gd name="T80" fmla="*/ 34800 w 7205"/>
                <a:gd name="T81" fmla="*/ 108100 h 4373"/>
                <a:gd name="T82" fmla="*/ 39075 w 7205"/>
                <a:gd name="T83" fmla="*/ 108700 h 4373"/>
                <a:gd name="T84" fmla="*/ 43350 w 7205"/>
                <a:gd name="T85" fmla="*/ 109300 h 4373"/>
                <a:gd name="T86" fmla="*/ 47625 w 7205"/>
                <a:gd name="T87" fmla="*/ 109300 h 4373"/>
                <a:gd name="T88" fmla="*/ 51900 w 7205"/>
                <a:gd name="T89" fmla="*/ 108700 h 4373"/>
                <a:gd name="T90" fmla="*/ 56175 w 7205"/>
                <a:gd name="T91" fmla="*/ 107475 h 4373"/>
                <a:gd name="T92" fmla="*/ 60450 w 7205"/>
                <a:gd name="T93" fmla="*/ 106250 h 4373"/>
                <a:gd name="T94" fmla="*/ 64125 w 7205"/>
                <a:gd name="T95" fmla="*/ 105025 h 4373"/>
                <a:gd name="T96" fmla="*/ 67775 w 7205"/>
                <a:gd name="T97" fmla="*/ 102600 h 4373"/>
                <a:gd name="T98" fmla="*/ 71450 w 7205"/>
                <a:gd name="T99" fmla="*/ 100150 h 4373"/>
                <a:gd name="T100" fmla="*/ 75100 w 7205"/>
                <a:gd name="T101" fmla="*/ 97700 h 4373"/>
                <a:gd name="T102" fmla="*/ 78150 w 7205"/>
                <a:gd name="T103" fmla="*/ 94650 h 4373"/>
                <a:gd name="T104" fmla="*/ 81200 w 7205"/>
                <a:gd name="T105" fmla="*/ 91000 h 4373"/>
                <a:gd name="T106" fmla="*/ 83650 w 7205"/>
                <a:gd name="T107" fmla="*/ 87325 h 4373"/>
                <a:gd name="T108" fmla="*/ 86700 w 7205"/>
                <a:gd name="T109" fmla="*/ 80000 h 4373"/>
                <a:gd name="T110" fmla="*/ 88525 w 7205"/>
                <a:gd name="T111" fmla="*/ 73275 h 4373"/>
                <a:gd name="T112" fmla="*/ 89750 w 7205"/>
                <a:gd name="T113" fmla="*/ 65950 h 4373"/>
                <a:gd name="T114" fmla="*/ 89150 w 7205"/>
                <a:gd name="T115" fmla="*/ 58625 h 4373"/>
                <a:gd name="T116" fmla="*/ 180125 w 7205"/>
                <a:gd name="T117" fmla="*/ 21400 h 4373"/>
                <a:gd name="T118" fmla="*/ 174625 w 7205"/>
                <a:gd name="T119" fmla="*/ 11000 h 4373"/>
                <a:gd name="T120" fmla="*/ 170975 w 7205"/>
                <a:gd name="T121" fmla="*/ 25 h 4373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207;p6">
              <a:extLst>
                <a:ext uri="{FF2B5EF4-FFF2-40B4-BE49-F238E27FC236}">
                  <a16:creationId xmlns:a16="http://schemas.microsoft.com/office/drawing/2014/main" id="{CE589205-A533-5A4A-9C75-F4D2DEBC4D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1575" y="5316900"/>
              <a:ext cx="89175" cy="159975"/>
            </a:xfrm>
            <a:custGeom>
              <a:avLst/>
              <a:gdLst>
                <a:gd name="T0" fmla="*/ 37275 w 3567"/>
                <a:gd name="T1" fmla="*/ 0 h 6399"/>
                <a:gd name="T2" fmla="*/ 34825 w 3567"/>
                <a:gd name="T3" fmla="*/ 71450 h 6399"/>
                <a:gd name="T4" fmla="*/ 29950 w 3567"/>
                <a:gd name="T5" fmla="*/ 72675 h 6399"/>
                <a:gd name="T6" fmla="*/ 25050 w 3567"/>
                <a:gd name="T7" fmla="*/ 75100 h 6399"/>
                <a:gd name="T8" fmla="*/ 20175 w 3567"/>
                <a:gd name="T9" fmla="*/ 77550 h 6399"/>
                <a:gd name="T10" fmla="*/ 15900 w 3567"/>
                <a:gd name="T11" fmla="*/ 80600 h 6399"/>
                <a:gd name="T12" fmla="*/ 12225 w 3567"/>
                <a:gd name="T13" fmla="*/ 83650 h 6399"/>
                <a:gd name="T14" fmla="*/ 9800 w 3567"/>
                <a:gd name="T15" fmla="*/ 87325 h 6399"/>
                <a:gd name="T16" fmla="*/ 6725 w 3567"/>
                <a:gd name="T17" fmla="*/ 90975 h 6399"/>
                <a:gd name="T18" fmla="*/ 4900 w 3567"/>
                <a:gd name="T19" fmla="*/ 94650 h 6399"/>
                <a:gd name="T20" fmla="*/ 3075 w 3567"/>
                <a:gd name="T21" fmla="*/ 98300 h 6399"/>
                <a:gd name="T22" fmla="*/ 1850 w 3567"/>
                <a:gd name="T23" fmla="*/ 102575 h 6399"/>
                <a:gd name="T24" fmla="*/ 625 w 3567"/>
                <a:gd name="T25" fmla="*/ 106850 h 6399"/>
                <a:gd name="T26" fmla="*/ 25 w 3567"/>
                <a:gd name="T27" fmla="*/ 111125 h 6399"/>
                <a:gd name="T28" fmla="*/ 25 w 3567"/>
                <a:gd name="T29" fmla="*/ 115400 h 6399"/>
                <a:gd name="T30" fmla="*/ 25 w 3567"/>
                <a:gd name="T31" fmla="*/ 119675 h 6399"/>
                <a:gd name="T32" fmla="*/ 625 w 3567"/>
                <a:gd name="T33" fmla="*/ 123950 h 6399"/>
                <a:gd name="T34" fmla="*/ 1850 w 3567"/>
                <a:gd name="T35" fmla="*/ 128225 h 6399"/>
                <a:gd name="T36" fmla="*/ 3075 w 3567"/>
                <a:gd name="T37" fmla="*/ 131900 h 6399"/>
                <a:gd name="T38" fmla="*/ 4900 w 3567"/>
                <a:gd name="T39" fmla="*/ 136175 h 6399"/>
                <a:gd name="T40" fmla="*/ 7350 w 3567"/>
                <a:gd name="T41" fmla="*/ 139825 h 6399"/>
                <a:gd name="T42" fmla="*/ 10400 w 3567"/>
                <a:gd name="T43" fmla="*/ 143500 h 6399"/>
                <a:gd name="T44" fmla="*/ 13450 w 3567"/>
                <a:gd name="T45" fmla="*/ 147150 h 6399"/>
                <a:gd name="T46" fmla="*/ 16500 w 3567"/>
                <a:gd name="T47" fmla="*/ 150200 h 6399"/>
                <a:gd name="T48" fmla="*/ 20175 w 3567"/>
                <a:gd name="T49" fmla="*/ 152650 h 6399"/>
                <a:gd name="T50" fmla="*/ 23825 w 3567"/>
                <a:gd name="T51" fmla="*/ 154475 h 6399"/>
                <a:gd name="T52" fmla="*/ 28100 w 3567"/>
                <a:gd name="T53" fmla="*/ 156300 h 6399"/>
                <a:gd name="T54" fmla="*/ 31775 w 3567"/>
                <a:gd name="T55" fmla="*/ 158150 h 6399"/>
                <a:gd name="T56" fmla="*/ 36050 w 3567"/>
                <a:gd name="T57" fmla="*/ 158750 h 6399"/>
                <a:gd name="T58" fmla="*/ 40325 w 3567"/>
                <a:gd name="T59" fmla="*/ 159375 h 6399"/>
                <a:gd name="T60" fmla="*/ 44600 w 3567"/>
                <a:gd name="T61" fmla="*/ 159975 h 6399"/>
                <a:gd name="T62" fmla="*/ 48875 w 3567"/>
                <a:gd name="T63" fmla="*/ 159375 h 6399"/>
                <a:gd name="T64" fmla="*/ 53150 w 3567"/>
                <a:gd name="T65" fmla="*/ 158750 h 6399"/>
                <a:gd name="T66" fmla="*/ 57425 w 3567"/>
                <a:gd name="T67" fmla="*/ 157525 h 6399"/>
                <a:gd name="T68" fmla="*/ 61700 w 3567"/>
                <a:gd name="T69" fmla="*/ 156300 h 6399"/>
                <a:gd name="T70" fmla="*/ 65350 w 3567"/>
                <a:gd name="T71" fmla="*/ 154475 h 6399"/>
                <a:gd name="T72" fmla="*/ 69625 w 3567"/>
                <a:gd name="T73" fmla="*/ 152050 h 6399"/>
                <a:gd name="T74" fmla="*/ 73300 w 3567"/>
                <a:gd name="T75" fmla="*/ 149600 h 6399"/>
                <a:gd name="T76" fmla="*/ 76350 w 3567"/>
                <a:gd name="T77" fmla="*/ 146550 h 6399"/>
                <a:gd name="T78" fmla="*/ 79400 w 3567"/>
                <a:gd name="T79" fmla="*/ 142875 h 6399"/>
                <a:gd name="T80" fmla="*/ 81825 w 3567"/>
                <a:gd name="T81" fmla="*/ 139225 h 6399"/>
                <a:gd name="T82" fmla="*/ 84275 w 3567"/>
                <a:gd name="T83" fmla="*/ 135550 h 6399"/>
                <a:gd name="T84" fmla="*/ 86100 w 3567"/>
                <a:gd name="T85" fmla="*/ 131900 h 6399"/>
                <a:gd name="T86" fmla="*/ 87325 w 3567"/>
                <a:gd name="T87" fmla="*/ 127625 h 6399"/>
                <a:gd name="T88" fmla="*/ 88550 w 3567"/>
                <a:gd name="T89" fmla="*/ 123350 h 6399"/>
                <a:gd name="T90" fmla="*/ 89175 w 3567"/>
                <a:gd name="T91" fmla="*/ 119075 h 6399"/>
                <a:gd name="T92" fmla="*/ 89175 w 3567"/>
                <a:gd name="T93" fmla="*/ 114800 h 6399"/>
                <a:gd name="T94" fmla="*/ 89175 w 3567"/>
                <a:gd name="T95" fmla="*/ 110525 h 6399"/>
                <a:gd name="T96" fmla="*/ 88550 w 3567"/>
                <a:gd name="T97" fmla="*/ 106250 h 6399"/>
                <a:gd name="T98" fmla="*/ 87325 w 3567"/>
                <a:gd name="T99" fmla="*/ 101975 h 6399"/>
                <a:gd name="T100" fmla="*/ 85500 w 3567"/>
                <a:gd name="T101" fmla="*/ 97700 h 6399"/>
                <a:gd name="T102" fmla="*/ 83675 w 3567"/>
                <a:gd name="T103" fmla="*/ 94025 h 6399"/>
                <a:gd name="T104" fmla="*/ 81825 w 3567"/>
                <a:gd name="T105" fmla="*/ 90375 h 6399"/>
                <a:gd name="T106" fmla="*/ 78775 w 3567"/>
                <a:gd name="T107" fmla="*/ 86700 h 6399"/>
                <a:gd name="T108" fmla="*/ 74500 w 3567"/>
                <a:gd name="T109" fmla="*/ 81825 h 6399"/>
                <a:gd name="T110" fmla="*/ 69025 w 3567"/>
                <a:gd name="T111" fmla="*/ 77550 h 6399"/>
                <a:gd name="T112" fmla="*/ 63525 w 3567"/>
                <a:gd name="T113" fmla="*/ 74500 h 6399"/>
                <a:gd name="T114" fmla="*/ 58025 w 3567"/>
                <a:gd name="T115" fmla="*/ 72675 h 6399"/>
                <a:gd name="T116" fmla="*/ 60475 w 3567"/>
                <a:gd name="T117" fmla="*/ 625 h 6399"/>
                <a:gd name="T118" fmla="*/ 60475 w 3567"/>
                <a:gd name="T119" fmla="*/ 625 h 6399"/>
                <a:gd name="T120" fmla="*/ 53150 w 3567"/>
                <a:gd name="T121" fmla="*/ 1225 h 6399"/>
                <a:gd name="T122" fmla="*/ 45200 w 3567"/>
                <a:gd name="T123" fmla="*/ 625 h 6399"/>
                <a:gd name="T124" fmla="*/ 37275 w 3567"/>
                <a:gd name="T125" fmla="*/ 0 h 6399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" name="Google Shape;208;p6">
              <a:extLst>
                <a:ext uri="{FF2B5EF4-FFF2-40B4-BE49-F238E27FC236}">
                  <a16:creationId xmlns:a16="http://schemas.microsoft.com/office/drawing/2014/main" id="{78C1A089-2D51-8045-A557-ED83654A3E7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9100" y="5194175"/>
              <a:ext cx="161850" cy="89775"/>
            </a:xfrm>
            <a:custGeom>
              <a:avLst/>
              <a:gdLst>
                <a:gd name="T0" fmla="*/ 114800 w 6474"/>
                <a:gd name="T1" fmla="*/ 0 h 3591"/>
                <a:gd name="T2" fmla="*/ 110550 w 6474"/>
                <a:gd name="T3" fmla="*/ 625 h 3591"/>
                <a:gd name="T4" fmla="*/ 106275 w 6474"/>
                <a:gd name="T5" fmla="*/ 1825 h 3591"/>
                <a:gd name="T6" fmla="*/ 102000 w 6474"/>
                <a:gd name="T7" fmla="*/ 3050 h 3591"/>
                <a:gd name="T8" fmla="*/ 97100 w 6474"/>
                <a:gd name="T9" fmla="*/ 4900 h 3591"/>
                <a:gd name="T10" fmla="*/ 92825 w 6474"/>
                <a:gd name="T11" fmla="*/ 7325 h 3591"/>
                <a:gd name="T12" fmla="*/ 89175 w 6474"/>
                <a:gd name="T13" fmla="*/ 9775 h 3591"/>
                <a:gd name="T14" fmla="*/ 85500 w 6474"/>
                <a:gd name="T15" fmla="*/ 12825 h 3591"/>
                <a:gd name="T16" fmla="*/ 82450 w 6474"/>
                <a:gd name="T17" fmla="*/ 16500 h 3591"/>
                <a:gd name="T18" fmla="*/ 80000 w 6474"/>
                <a:gd name="T19" fmla="*/ 20150 h 3591"/>
                <a:gd name="T20" fmla="*/ 77575 w 6474"/>
                <a:gd name="T21" fmla="*/ 23825 h 3591"/>
                <a:gd name="T22" fmla="*/ 75725 w 6474"/>
                <a:gd name="T23" fmla="*/ 28100 h 3591"/>
                <a:gd name="T24" fmla="*/ 2475 w 6474"/>
                <a:gd name="T25" fmla="*/ 18925 h 3591"/>
                <a:gd name="T26" fmla="*/ 1850 w 6474"/>
                <a:gd name="T27" fmla="*/ 30525 h 3591"/>
                <a:gd name="T28" fmla="*/ 25 w 6474"/>
                <a:gd name="T29" fmla="*/ 41525 h 3591"/>
                <a:gd name="T30" fmla="*/ 72675 w 6474"/>
                <a:gd name="T31" fmla="*/ 50675 h 3591"/>
                <a:gd name="T32" fmla="*/ 73300 w 6474"/>
                <a:gd name="T33" fmla="*/ 55575 h 3591"/>
                <a:gd name="T34" fmla="*/ 75125 w 6474"/>
                <a:gd name="T35" fmla="*/ 60450 h 3591"/>
                <a:gd name="T36" fmla="*/ 76950 w 6474"/>
                <a:gd name="T37" fmla="*/ 64125 h 3591"/>
                <a:gd name="T38" fmla="*/ 78800 w 6474"/>
                <a:gd name="T39" fmla="*/ 68400 h 3591"/>
                <a:gd name="T40" fmla="*/ 81225 w 6474"/>
                <a:gd name="T41" fmla="*/ 72050 h 3591"/>
                <a:gd name="T42" fmla="*/ 84275 w 6474"/>
                <a:gd name="T43" fmla="*/ 75100 h 3591"/>
                <a:gd name="T44" fmla="*/ 87325 w 6474"/>
                <a:gd name="T45" fmla="*/ 78150 h 3591"/>
                <a:gd name="T46" fmla="*/ 90400 w 6474"/>
                <a:gd name="T47" fmla="*/ 81200 h 3591"/>
                <a:gd name="T48" fmla="*/ 94050 w 6474"/>
                <a:gd name="T49" fmla="*/ 83650 h 3591"/>
                <a:gd name="T50" fmla="*/ 97725 w 6474"/>
                <a:gd name="T51" fmla="*/ 85475 h 3591"/>
                <a:gd name="T52" fmla="*/ 102000 w 6474"/>
                <a:gd name="T53" fmla="*/ 87325 h 3591"/>
                <a:gd name="T54" fmla="*/ 106275 w 6474"/>
                <a:gd name="T55" fmla="*/ 88525 h 3591"/>
                <a:gd name="T56" fmla="*/ 110550 w 6474"/>
                <a:gd name="T57" fmla="*/ 89150 h 3591"/>
                <a:gd name="T58" fmla="*/ 114800 w 6474"/>
                <a:gd name="T59" fmla="*/ 89750 h 3591"/>
                <a:gd name="T60" fmla="*/ 119075 w 6474"/>
                <a:gd name="T61" fmla="*/ 89750 h 3591"/>
                <a:gd name="T62" fmla="*/ 123350 w 6474"/>
                <a:gd name="T63" fmla="*/ 89150 h 3591"/>
                <a:gd name="T64" fmla="*/ 127625 w 6474"/>
                <a:gd name="T65" fmla="*/ 88525 h 3591"/>
                <a:gd name="T66" fmla="*/ 131900 w 6474"/>
                <a:gd name="T67" fmla="*/ 86700 h 3591"/>
                <a:gd name="T68" fmla="*/ 136175 w 6474"/>
                <a:gd name="T69" fmla="*/ 85475 h 3591"/>
                <a:gd name="T70" fmla="*/ 140450 w 6474"/>
                <a:gd name="T71" fmla="*/ 83050 h 3591"/>
                <a:gd name="T72" fmla="*/ 144125 w 6474"/>
                <a:gd name="T73" fmla="*/ 80600 h 3591"/>
                <a:gd name="T74" fmla="*/ 147175 w 6474"/>
                <a:gd name="T75" fmla="*/ 77550 h 3591"/>
                <a:gd name="T76" fmla="*/ 150225 w 6474"/>
                <a:gd name="T77" fmla="*/ 74500 h 3591"/>
                <a:gd name="T78" fmla="*/ 153275 w 6474"/>
                <a:gd name="T79" fmla="*/ 71450 h 3591"/>
                <a:gd name="T80" fmla="*/ 155100 w 6474"/>
                <a:gd name="T81" fmla="*/ 67775 h 3591"/>
                <a:gd name="T82" fmla="*/ 157550 w 6474"/>
                <a:gd name="T83" fmla="*/ 64125 h 3591"/>
                <a:gd name="T84" fmla="*/ 158775 w 6474"/>
                <a:gd name="T85" fmla="*/ 59850 h 3591"/>
                <a:gd name="T86" fmla="*/ 160000 w 6474"/>
                <a:gd name="T87" fmla="*/ 55575 h 3591"/>
                <a:gd name="T88" fmla="*/ 161225 w 6474"/>
                <a:gd name="T89" fmla="*/ 51900 h 3591"/>
                <a:gd name="T90" fmla="*/ 161825 w 6474"/>
                <a:gd name="T91" fmla="*/ 47025 h 3591"/>
                <a:gd name="T92" fmla="*/ 161825 w 6474"/>
                <a:gd name="T93" fmla="*/ 42750 h 3591"/>
                <a:gd name="T94" fmla="*/ 161225 w 6474"/>
                <a:gd name="T95" fmla="*/ 38475 h 3591"/>
                <a:gd name="T96" fmla="*/ 160600 w 6474"/>
                <a:gd name="T97" fmla="*/ 34200 h 3591"/>
                <a:gd name="T98" fmla="*/ 158775 w 6474"/>
                <a:gd name="T99" fmla="*/ 29925 h 3591"/>
                <a:gd name="T100" fmla="*/ 156950 w 6474"/>
                <a:gd name="T101" fmla="*/ 25650 h 3591"/>
                <a:gd name="T102" fmla="*/ 155100 w 6474"/>
                <a:gd name="T103" fmla="*/ 21375 h 3591"/>
                <a:gd name="T104" fmla="*/ 152675 w 6474"/>
                <a:gd name="T105" fmla="*/ 17700 h 3591"/>
                <a:gd name="T106" fmla="*/ 149625 w 6474"/>
                <a:gd name="T107" fmla="*/ 14650 h 3591"/>
                <a:gd name="T108" fmla="*/ 146550 w 6474"/>
                <a:gd name="T109" fmla="*/ 11600 h 3591"/>
                <a:gd name="T110" fmla="*/ 143500 w 6474"/>
                <a:gd name="T111" fmla="*/ 8550 h 3591"/>
                <a:gd name="T112" fmla="*/ 139850 w 6474"/>
                <a:gd name="T113" fmla="*/ 6725 h 3591"/>
                <a:gd name="T114" fmla="*/ 136175 w 6474"/>
                <a:gd name="T115" fmla="*/ 4275 h 3591"/>
                <a:gd name="T116" fmla="*/ 131900 w 6474"/>
                <a:gd name="T117" fmla="*/ 3050 h 3591"/>
                <a:gd name="T118" fmla="*/ 127625 w 6474"/>
                <a:gd name="T119" fmla="*/ 1825 h 3591"/>
                <a:gd name="T120" fmla="*/ 123350 w 6474"/>
                <a:gd name="T121" fmla="*/ 625 h 3591"/>
                <a:gd name="T122" fmla="*/ 119075 w 6474"/>
                <a:gd name="T123" fmla="*/ 625 h 3591"/>
                <a:gd name="T124" fmla="*/ 114800 w 6474"/>
                <a:gd name="T125" fmla="*/ 0 h 3591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" name="Google Shape;209;p6">
              <a:extLst>
                <a:ext uri="{FF2B5EF4-FFF2-40B4-BE49-F238E27FC236}">
                  <a16:creationId xmlns:a16="http://schemas.microsoft.com/office/drawing/2014/main" id="{66E2E594-E8B3-8844-8BA8-16463989EB7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0075" y="5116000"/>
              <a:ext cx="189300" cy="189925"/>
            </a:xfrm>
            <a:custGeom>
              <a:avLst/>
              <a:gdLst>
                <a:gd name="T0" fmla="*/ 84875 w 7572"/>
                <a:gd name="T1" fmla="*/ 625 h 7597"/>
                <a:gd name="T2" fmla="*/ 66550 w 7572"/>
                <a:gd name="T3" fmla="*/ 4300 h 7597"/>
                <a:gd name="T4" fmla="*/ 49450 w 7572"/>
                <a:gd name="T5" fmla="*/ 11625 h 7597"/>
                <a:gd name="T6" fmla="*/ 34800 w 7572"/>
                <a:gd name="T7" fmla="*/ 22000 h 7597"/>
                <a:gd name="T8" fmla="*/ 21975 w 7572"/>
                <a:gd name="T9" fmla="*/ 34825 h 7597"/>
                <a:gd name="T10" fmla="*/ 11600 w 7572"/>
                <a:gd name="T11" fmla="*/ 49475 h 7597"/>
                <a:gd name="T12" fmla="*/ 4275 w 7572"/>
                <a:gd name="T13" fmla="*/ 66575 h 7597"/>
                <a:gd name="T14" fmla="*/ 600 w 7572"/>
                <a:gd name="T15" fmla="*/ 85500 h 7597"/>
                <a:gd name="T16" fmla="*/ 600 w 7572"/>
                <a:gd name="T17" fmla="*/ 104425 h 7597"/>
                <a:gd name="T18" fmla="*/ 4275 w 7572"/>
                <a:gd name="T19" fmla="*/ 123350 h 7597"/>
                <a:gd name="T20" fmla="*/ 11600 w 7572"/>
                <a:gd name="T21" fmla="*/ 139850 h 7597"/>
                <a:gd name="T22" fmla="*/ 21975 w 7572"/>
                <a:gd name="T23" fmla="*/ 155100 h 7597"/>
                <a:gd name="T24" fmla="*/ 34800 w 7572"/>
                <a:gd name="T25" fmla="*/ 167925 h 7597"/>
                <a:gd name="T26" fmla="*/ 49450 w 7572"/>
                <a:gd name="T27" fmla="*/ 178325 h 7597"/>
                <a:gd name="T28" fmla="*/ 66550 w 7572"/>
                <a:gd name="T29" fmla="*/ 185650 h 7597"/>
                <a:gd name="T30" fmla="*/ 84875 w 7572"/>
                <a:gd name="T31" fmla="*/ 189300 h 7597"/>
                <a:gd name="T32" fmla="*/ 104400 w 7572"/>
                <a:gd name="T33" fmla="*/ 189300 h 7597"/>
                <a:gd name="T34" fmla="*/ 122725 w 7572"/>
                <a:gd name="T35" fmla="*/ 185650 h 7597"/>
                <a:gd name="T36" fmla="*/ 139825 w 7572"/>
                <a:gd name="T37" fmla="*/ 178325 h 7597"/>
                <a:gd name="T38" fmla="*/ 155075 w 7572"/>
                <a:gd name="T39" fmla="*/ 167925 h 7597"/>
                <a:gd name="T40" fmla="*/ 167900 w 7572"/>
                <a:gd name="T41" fmla="*/ 155100 h 7597"/>
                <a:gd name="T42" fmla="*/ 178300 w 7572"/>
                <a:gd name="T43" fmla="*/ 139850 h 7597"/>
                <a:gd name="T44" fmla="*/ 185625 w 7572"/>
                <a:gd name="T45" fmla="*/ 123350 h 7597"/>
                <a:gd name="T46" fmla="*/ 189275 w 7572"/>
                <a:gd name="T47" fmla="*/ 104425 h 7597"/>
                <a:gd name="T48" fmla="*/ 189275 w 7572"/>
                <a:gd name="T49" fmla="*/ 85500 h 7597"/>
                <a:gd name="T50" fmla="*/ 185625 w 7572"/>
                <a:gd name="T51" fmla="*/ 66575 h 7597"/>
                <a:gd name="T52" fmla="*/ 178300 w 7572"/>
                <a:gd name="T53" fmla="*/ 49475 h 7597"/>
                <a:gd name="T54" fmla="*/ 167900 w 7572"/>
                <a:gd name="T55" fmla="*/ 34825 h 7597"/>
                <a:gd name="T56" fmla="*/ 155075 w 7572"/>
                <a:gd name="T57" fmla="*/ 22000 h 7597"/>
                <a:gd name="T58" fmla="*/ 139825 w 7572"/>
                <a:gd name="T59" fmla="*/ 11625 h 7597"/>
                <a:gd name="T60" fmla="*/ 122725 w 7572"/>
                <a:gd name="T61" fmla="*/ 4300 h 7597"/>
                <a:gd name="T62" fmla="*/ 104400 w 7572"/>
                <a:gd name="T63" fmla="*/ 625 h 7597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41" name="Google Shape;210;p6">
            <a:extLst>
              <a:ext uri="{FF2B5EF4-FFF2-40B4-BE49-F238E27FC236}">
                <a16:creationId xmlns:a16="http://schemas.microsoft.com/office/drawing/2014/main" id="{F5856D91-ADC3-DB4B-ABD1-3A86438B8196}"/>
              </a:ext>
            </a:extLst>
          </p:cNvPr>
          <p:cNvSpPr>
            <a:spLocks/>
          </p:cNvSpPr>
          <p:nvPr/>
        </p:nvSpPr>
        <p:spPr bwMode="auto">
          <a:xfrm>
            <a:off x="8081963" y="3154363"/>
            <a:ext cx="300037" cy="273050"/>
          </a:xfrm>
          <a:custGeom>
            <a:avLst/>
            <a:gdLst>
              <a:gd name="T0" fmla="*/ 126967 w 16218"/>
              <a:gd name="T1" fmla="*/ 1370 h 14752"/>
              <a:gd name="T2" fmla="*/ 105285 w 16218"/>
              <a:gd name="T3" fmla="*/ 5423 h 14752"/>
              <a:gd name="T4" fmla="*/ 84953 w 16218"/>
              <a:gd name="T5" fmla="*/ 12216 h 14752"/>
              <a:gd name="T6" fmla="*/ 65972 w 16218"/>
              <a:gd name="T7" fmla="*/ 21711 h 14752"/>
              <a:gd name="T8" fmla="*/ 49266 w 16218"/>
              <a:gd name="T9" fmla="*/ 33002 h 14752"/>
              <a:gd name="T10" fmla="*/ 34355 w 16218"/>
              <a:gd name="T11" fmla="*/ 46125 h 14752"/>
              <a:gd name="T12" fmla="*/ 21701 w 16218"/>
              <a:gd name="T13" fmla="*/ 61044 h 14752"/>
              <a:gd name="T14" fmla="*/ 11766 w 16218"/>
              <a:gd name="T15" fmla="*/ 77758 h 14752"/>
              <a:gd name="T16" fmla="*/ 4533 w 16218"/>
              <a:gd name="T17" fmla="*/ 95397 h 14752"/>
              <a:gd name="T18" fmla="*/ 907 w 16218"/>
              <a:gd name="T19" fmla="*/ 114369 h 14752"/>
              <a:gd name="T20" fmla="*/ 19 w 16218"/>
              <a:gd name="T21" fmla="*/ 134267 h 14752"/>
              <a:gd name="T22" fmla="*/ 3626 w 16218"/>
              <a:gd name="T23" fmla="*/ 154609 h 14752"/>
              <a:gd name="T24" fmla="*/ 10397 w 16218"/>
              <a:gd name="T25" fmla="*/ 174043 h 14752"/>
              <a:gd name="T26" fmla="*/ 20350 w 16218"/>
              <a:gd name="T27" fmla="*/ 191683 h 14752"/>
              <a:gd name="T28" fmla="*/ 33892 w 16218"/>
              <a:gd name="T29" fmla="*/ 207953 h 14752"/>
              <a:gd name="T30" fmla="*/ 49710 w 16218"/>
              <a:gd name="T31" fmla="*/ 222427 h 14752"/>
              <a:gd name="T32" fmla="*/ 37519 w 16218"/>
              <a:gd name="T33" fmla="*/ 243213 h 14752"/>
              <a:gd name="T34" fmla="*/ 21701 w 16218"/>
              <a:gd name="T35" fmla="*/ 259945 h 14752"/>
              <a:gd name="T36" fmla="*/ 9491 w 16218"/>
              <a:gd name="T37" fmla="*/ 268071 h 14752"/>
              <a:gd name="T38" fmla="*/ 2276 w 16218"/>
              <a:gd name="T39" fmla="*/ 272143 h 14752"/>
              <a:gd name="T40" fmla="*/ 31635 w 16218"/>
              <a:gd name="T41" fmla="*/ 272606 h 14752"/>
              <a:gd name="T42" fmla="*/ 53780 w 16218"/>
              <a:gd name="T43" fmla="*/ 267627 h 14752"/>
              <a:gd name="T44" fmla="*/ 77276 w 16218"/>
              <a:gd name="T45" fmla="*/ 256780 h 14752"/>
              <a:gd name="T46" fmla="*/ 98958 w 16218"/>
              <a:gd name="T47" fmla="*/ 247285 h 14752"/>
              <a:gd name="T48" fmla="*/ 120196 w 16218"/>
              <a:gd name="T49" fmla="*/ 252245 h 14752"/>
              <a:gd name="T50" fmla="*/ 142341 w 16218"/>
              <a:gd name="T51" fmla="*/ 254966 h 14752"/>
              <a:gd name="T52" fmla="*/ 173070 w 16218"/>
              <a:gd name="T53" fmla="*/ 253615 h 14752"/>
              <a:gd name="T54" fmla="*/ 194752 w 16218"/>
              <a:gd name="T55" fmla="*/ 249099 h 14752"/>
              <a:gd name="T56" fmla="*/ 215084 w 16218"/>
              <a:gd name="T57" fmla="*/ 242306 h 14752"/>
              <a:gd name="T58" fmla="*/ 234065 w 16218"/>
              <a:gd name="T59" fmla="*/ 233273 h 14752"/>
              <a:gd name="T60" fmla="*/ 250771 w 16218"/>
              <a:gd name="T61" fmla="*/ 221964 h 14752"/>
              <a:gd name="T62" fmla="*/ 265682 w 16218"/>
              <a:gd name="T63" fmla="*/ 208397 h 14752"/>
              <a:gd name="T64" fmla="*/ 278336 w 16218"/>
              <a:gd name="T65" fmla="*/ 193478 h 14752"/>
              <a:gd name="T66" fmla="*/ 288271 w 16218"/>
              <a:gd name="T67" fmla="*/ 177209 h 14752"/>
              <a:gd name="T68" fmla="*/ 295504 w 16218"/>
              <a:gd name="T69" fmla="*/ 159125 h 14752"/>
              <a:gd name="T70" fmla="*/ 299130 w 16218"/>
              <a:gd name="T71" fmla="*/ 140597 h 14752"/>
              <a:gd name="T72" fmla="*/ 300018 w 16218"/>
              <a:gd name="T73" fmla="*/ 120700 h 14752"/>
              <a:gd name="T74" fmla="*/ 296873 w 16218"/>
              <a:gd name="T75" fmla="*/ 101727 h 14752"/>
              <a:gd name="T76" fmla="*/ 290990 w 16218"/>
              <a:gd name="T77" fmla="*/ 83644 h 14752"/>
              <a:gd name="T78" fmla="*/ 281962 w 16218"/>
              <a:gd name="T79" fmla="*/ 66467 h 14752"/>
              <a:gd name="T80" fmla="*/ 270215 w 16218"/>
              <a:gd name="T81" fmla="*/ 51086 h 14752"/>
              <a:gd name="T82" fmla="*/ 256191 w 16218"/>
              <a:gd name="T83" fmla="*/ 37074 h 14752"/>
              <a:gd name="T84" fmla="*/ 239930 w 16218"/>
              <a:gd name="T85" fmla="*/ 25321 h 14752"/>
              <a:gd name="T86" fmla="*/ 221411 w 16218"/>
              <a:gd name="T87" fmla="*/ 15381 h 14752"/>
              <a:gd name="T88" fmla="*/ 201523 w 16218"/>
              <a:gd name="T89" fmla="*/ 7700 h 14752"/>
              <a:gd name="T90" fmla="*/ 180285 w 16218"/>
              <a:gd name="T91" fmla="*/ 2277 h 14752"/>
              <a:gd name="T92" fmla="*/ 157696 w 16218"/>
              <a:gd name="T93" fmla="*/ 0 h 14752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lnTo>
                  <a:pt x="769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173" name="Google Shape;173;p6"/>
          <p:cNvSpPr txBox="1">
            <a:spLocks noGrp="1"/>
          </p:cNvSpPr>
          <p:nvPr>
            <p:ph type="title"/>
          </p:nvPr>
        </p:nvSpPr>
        <p:spPr>
          <a:xfrm>
            <a:off x="1730375" y="624700"/>
            <a:ext cx="4944300" cy="6453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2400">
                <a:solidFill>
                  <a:srgbClr val="174769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74" name="Google Shape;174;p6"/>
          <p:cNvSpPr txBox="1">
            <a:spLocks noGrp="1"/>
          </p:cNvSpPr>
          <p:nvPr>
            <p:ph type="body" idx="1"/>
          </p:nvPr>
        </p:nvSpPr>
        <p:spPr>
          <a:xfrm>
            <a:off x="1735678" y="1603438"/>
            <a:ext cx="2667300" cy="26637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17500">
              <a:spcBef>
                <a:spcPts val="600"/>
              </a:spcBef>
              <a:spcAft>
                <a:spcPts val="0"/>
              </a:spcAft>
              <a:buClr>
                <a:srgbClr val="174769"/>
              </a:buClr>
              <a:buSzPts val="1400"/>
              <a:buChar char="◇"/>
              <a:defRPr>
                <a:solidFill>
                  <a:srgbClr val="174769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￭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￮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5" name="Google Shape;175;p6"/>
          <p:cNvSpPr txBox="1">
            <a:spLocks noGrp="1"/>
          </p:cNvSpPr>
          <p:nvPr>
            <p:ph type="body" idx="2"/>
          </p:nvPr>
        </p:nvSpPr>
        <p:spPr>
          <a:xfrm>
            <a:off x="4510432" y="1603438"/>
            <a:ext cx="2667300" cy="26637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17500">
              <a:spcBef>
                <a:spcPts val="600"/>
              </a:spcBef>
              <a:spcAft>
                <a:spcPts val="0"/>
              </a:spcAft>
              <a:buClr>
                <a:srgbClr val="174769"/>
              </a:buClr>
              <a:buSzPts val="1400"/>
              <a:buChar char="◇"/>
              <a:defRPr>
                <a:solidFill>
                  <a:srgbClr val="174769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￭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￮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Google Shape;211;p6">
            <a:extLst>
              <a:ext uri="{FF2B5EF4-FFF2-40B4-BE49-F238E27FC236}">
                <a16:creationId xmlns:a16="http://schemas.microsoft.com/office/drawing/2014/main" id="{057DDF5C-6FBB-E14E-8F66-64C7B96F5BCE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D486DA9-326F-DA42-8C35-93160561F8D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516154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 preserve="1">
  <p:cSld name="TITLE_AND_TWO_COLUMNS_1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13;p7">
            <a:extLst>
              <a:ext uri="{FF2B5EF4-FFF2-40B4-BE49-F238E27FC236}">
                <a16:creationId xmlns:a16="http://schemas.microsoft.com/office/drawing/2014/main" id="{EC0FAA73-E2CF-E941-B338-4A52A67CE681}"/>
              </a:ext>
            </a:extLst>
          </p:cNvPr>
          <p:cNvSpPr/>
          <p:nvPr/>
        </p:nvSpPr>
        <p:spPr>
          <a:xfrm rot="5400000">
            <a:off x="499599" y="157100"/>
            <a:ext cx="1146000" cy="1323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lIns="50800" tIns="50800" rIns="50800" bIns="508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buClr>
                <a:srgbClr val="FFFFFF"/>
              </a:buClr>
              <a:buFont typeface="Helvetica Neue" panose="02000503000000020004" pitchFamily="2" charset="0"/>
              <a:buNone/>
              <a:defRPr/>
            </a:pPr>
            <a:endParaRPr lang="en-US" altLang="en-US" sz="3200">
              <a:solidFill>
                <a:srgbClr val="FFFFFF"/>
              </a:solidFill>
              <a:latin typeface="Helvetica Neue" panose="02000503000000020004" pitchFamily="2" charset="0"/>
              <a:sym typeface="Helvetica Neue" panose="02000503000000020004" pitchFamily="2" charset="0"/>
            </a:endParaRPr>
          </a:p>
        </p:txBody>
      </p:sp>
      <p:sp>
        <p:nvSpPr>
          <p:cNvPr id="7" name="Google Shape;218;p7">
            <a:extLst>
              <a:ext uri="{FF2B5EF4-FFF2-40B4-BE49-F238E27FC236}">
                <a16:creationId xmlns:a16="http://schemas.microsoft.com/office/drawing/2014/main" id="{A3AB5E0F-89DB-0940-865B-6FC8B7B7B9D6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-123825" y="1058863"/>
            <a:ext cx="819150" cy="709612"/>
          </a:xfrm>
          <a:prstGeom prst="hexagon">
            <a:avLst>
              <a:gd name="adj" fmla="val 28672"/>
              <a:gd name="vf" fmla="val 115470"/>
            </a:avLst>
          </a:prstGeom>
          <a:noFill/>
          <a:ln w="9525">
            <a:solidFill>
              <a:srgbClr val="19BBD5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8" name="Google Shape;219;p7">
            <a:extLst>
              <a:ext uri="{FF2B5EF4-FFF2-40B4-BE49-F238E27FC236}">
                <a16:creationId xmlns:a16="http://schemas.microsoft.com/office/drawing/2014/main" id="{D4BA95E3-205A-4640-96E7-540BFE262A45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638175" y="1439863"/>
            <a:ext cx="428625" cy="371475"/>
          </a:xfrm>
          <a:prstGeom prst="hexagon">
            <a:avLst>
              <a:gd name="adj" fmla="val 28643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9" name="Google Shape;220;p7">
            <a:extLst>
              <a:ext uri="{FF2B5EF4-FFF2-40B4-BE49-F238E27FC236}">
                <a16:creationId xmlns:a16="http://schemas.microsoft.com/office/drawing/2014/main" id="{1241BE87-D898-234B-9FA7-8D623C575297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1495425" y="-131763"/>
            <a:ext cx="819150" cy="709613"/>
          </a:xfrm>
          <a:prstGeom prst="hexagon">
            <a:avLst>
              <a:gd name="adj" fmla="val 28672"/>
              <a:gd name="vf" fmla="val 115470"/>
            </a:avLst>
          </a:prstGeom>
          <a:noFill/>
          <a:ln w="76200">
            <a:solidFill>
              <a:srgbClr val="184769"/>
            </a:solidFill>
            <a:miter lim="8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10" name="Google Shape;221;p7">
            <a:extLst>
              <a:ext uri="{FF2B5EF4-FFF2-40B4-BE49-F238E27FC236}">
                <a16:creationId xmlns:a16="http://schemas.microsoft.com/office/drawing/2014/main" id="{82A27554-C51A-B44F-A635-B6FE7B49D0EC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327025" y="88900"/>
            <a:ext cx="360363" cy="311150"/>
          </a:xfrm>
          <a:prstGeom prst="hexagon">
            <a:avLst>
              <a:gd name="adj" fmla="val 28745"/>
              <a:gd name="vf" fmla="val 115470"/>
            </a:avLst>
          </a:prstGeom>
          <a:solidFill>
            <a:srgbClr val="00E1C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grpSp>
        <p:nvGrpSpPr>
          <p:cNvPr id="11" name="Google Shape;222;p7">
            <a:extLst>
              <a:ext uri="{FF2B5EF4-FFF2-40B4-BE49-F238E27FC236}">
                <a16:creationId xmlns:a16="http://schemas.microsoft.com/office/drawing/2014/main" id="{CF3C6D39-EB3B-FE4C-A6E7-A98F390B233D}"/>
              </a:ext>
            </a:extLst>
          </p:cNvPr>
          <p:cNvGrpSpPr>
            <a:grpSpLocks/>
          </p:cNvGrpSpPr>
          <p:nvPr/>
        </p:nvGrpSpPr>
        <p:grpSpPr bwMode="auto">
          <a:xfrm>
            <a:off x="1730375" y="60325"/>
            <a:ext cx="350838" cy="325438"/>
            <a:chOff x="5975075" y="2327500"/>
            <a:chExt cx="420100" cy="388350"/>
          </a:xfrm>
        </p:grpSpPr>
        <p:sp>
          <p:nvSpPr>
            <p:cNvPr id="12" name="Google Shape;223;p7">
              <a:extLst>
                <a:ext uri="{FF2B5EF4-FFF2-40B4-BE49-F238E27FC236}">
                  <a16:creationId xmlns:a16="http://schemas.microsoft.com/office/drawing/2014/main" id="{9F79077C-C5C9-F64B-B8E5-95290F9C2FC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5075" y="2474650"/>
              <a:ext cx="98325" cy="220450"/>
            </a:xfrm>
            <a:custGeom>
              <a:avLst/>
              <a:gdLst>
                <a:gd name="T0" fmla="*/ 60450 w 3933"/>
                <a:gd name="T1" fmla="*/ 25050 h 8818"/>
                <a:gd name="T2" fmla="*/ 64125 w 3933"/>
                <a:gd name="T3" fmla="*/ 25675 h 8818"/>
                <a:gd name="T4" fmla="*/ 67175 w 3933"/>
                <a:gd name="T5" fmla="*/ 26875 h 8818"/>
                <a:gd name="T6" fmla="*/ 70225 w 3933"/>
                <a:gd name="T7" fmla="*/ 28100 h 8818"/>
                <a:gd name="T8" fmla="*/ 72675 w 3933"/>
                <a:gd name="T9" fmla="*/ 30550 h 8818"/>
                <a:gd name="T10" fmla="*/ 75125 w 3933"/>
                <a:gd name="T11" fmla="*/ 33000 h 8818"/>
                <a:gd name="T12" fmla="*/ 76950 w 3933"/>
                <a:gd name="T13" fmla="*/ 36050 h 8818"/>
                <a:gd name="T14" fmla="*/ 77550 w 3933"/>
                <a:gd name="T15" fmla="*/ 39100 h 8818"/>
                <a:gd name="T16" fmla="*/ 78175 w 3933"/>
                <a:gd name="T17" fmla="*/ 42750 h 8818"/>
                <a:gd name="T18" fmla="*/ 77550 w 3933"/>
                <a:gd name="T19" fmla="*/ 46425 h 8818"/>
                <a:gd name="T20" fmla="*/ 76950 w 3933"/>
                <a:gd name="T21" fmla="*/ 49475 h 8818"/>
                <a:gd name="T22" fmla="*/ 75125 w 3933"/>
                <a:gd name="T23" fmla="*/ 52525 h 8818"/>
                <a:gd name="T24" fmla="*/ 72675 w 3933"/>
                <a:gd name="T25" fmla="*/ 55575 h 8818"/>
                <a:gd name="T26" fmla="*/ 70225 w 3933"/>
                <a:gd name="T27" fmla="*/ 57425 h 8818"/>
                <a:gd name="T28" fmla="*/ 67175 w 3933"/>
                <a:gd name="T29" fmla="*/ 59250 h 8818"/>
                <a:gd name="T30" fmla="*/ 64125 w 3933"/>
                <a:gd name="T31" fmla="*/ 59850 h 8818"/>
                <a:gd name="T32" fmla="*/ 60450 w 3933"/>
                <a:gd name="T33" fmla="*/ 60475 h 8818"/>
                <a:gd name="T34" fmla="*/ 56800 w 3933"/>
                <a:gd name="T35" fmla="*/ 59850 h 8818"/>
                <a:gd name="T36" fmla="*/ 53750 w 3933"/>
                <a:gd name="T37" fmla="*/ 59250 h 8818"/>
                <a:gd name="T38" fmla="*/ 50700 w 3933"/>
                <a:gd name="T39" fmla="*/ 57425 h 8818"/>
                <a:gd name="T40" fmla="*/ 48250 w 3933"/>
                <a:gd name="T41" fmla="*/ 55575 h 8818"/>
                <a:gd name="T42" fmla="*/ 45800 w 3933"/>
                <a:gd name="T43" fmla="*/ 52525 h 8818"/>
                <a:gd name="T44" fmla="*/ 43975 w 3933"/>
                <a:gd name="T45" fmla="*/ 49475 h 8818"/>
                <a:gd name="T46" fmla="*/ 43375 w 3933"/>
                <a:gd name="T47" fmla="*/ 46425 h 8818"/>
                <a:gd name="T48" fmla="*/ 42750 w 3933"/>
                <a:gd name="T49" fmla="*/ 42750 h 8818"/>
                <a:gd name="T50" fmla="*/ 43375 w 3933"/>
                <a:gd name="T51" fmla="*/ 39100 h 8818"/>
                <a:gd name="T52" fmla="*/ 43975 w 3933"/>
                <a:gd name="T53" fmla="*/ 36050 h 8818"/>
                <a:gd name="T54" fmla="*/ 45800 w 3933"/>
                <a:gd name="T55" fmla="*/ 33000 h 8818"/>
                <a:gd name="T56" fmla="*/ 48250 w 3933"/>
                <a:gd name="T57" fmla="*/ 30550 h 8818"/>
                <a:gd name="T58" fmla="*/ 50700 w 3933"/>
                <a:gd name="T59" fmla="*/ 28100 h 8818"/>
                <a:gd name="T60" fmla="*/ 53750 w 3933"/>
                <a:gd name="T61" fmla="*/ 26875 h 8818"/>
                <a:gd name="T62" fmla="*/ 56800 w 3933"/>
                <a:gd name="T63" fmla="*/ 25675 h 8818"/>
                <a:gd name="T64" fmla="*/ 60450 w 3933"/>
                <a:gd name="T65" fmla="*/ 25050 h 8818"/>
                <a:gd name="T66" fmla="*/ 25 w 3933"/>
                <a:gd name="T67" fmla="*/ 25 h 8818"/>
                <a:gd name="T68" fmla="*/ 25 w 3933"/>
                <a:gd name="T69" fmla="*/ 220425 h 8818"/>
                <a:gd name="T70" fmla="*/ 98325 w 3933"/>
                <a:gd name="T71" fmla="*/ 220425 h 8818"/>
                <a:gd name="T72" fmla="*/ 98325 w 3933"/>
                <a:gd name="T73" fmla="*/ 25 h 8818"/>
                <a:gd name="T74" fmla="*/ 25 w 3933"/>
                <a:gd name="T75" fmla="*/ 25 h 8818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" name="Google Shape;224;p7">
              <a:extLst>
                <a:ext uri="{FF2B5EF4-FFF2-40B4-BE49-F238E27FC236}">
                  <a16:creationId xmlns:a16="http://schemas.microsoft.com/office/drawing/2014/main" id="{3A6808A1-C13E-1A4B-8250-5D544AB226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8025" y="2327500"/>
              <a:ext cx="307150" cy="388350"/>
            </a:xfrm>
            <a:custGeom>
              <a:avLst/>
              <a:gdLst>
                <a:gd name="T0" fmla="*/ 149000 w 12286"/>
                <a:gd name="T1" fmla="*/ 625 h 15534"/>
                <a:gd name="T2" fmla="*/ 138000 w 12286"/>
                <a:gd name="T3" fmla="*/ 3675 h 15534"/>
                <a:gd name="T4" fmla="*/ 124575 w 12286"/>
                <a:gd name="T5" fmla="*/ 36650 h 15534"/>
                <a:gd name="T6" fmla="*/ 114800 w 12286"/>
                <a:gd name="T7" fmla="*/ 63525 h 15534"/>
                <a:gd name="T8" fmla="*/ 105050 w 12286"/>
                <a:gd name="T9" fmla="*/ 84900 h 15534"/>
                <a:gd name="T10" fmla="*/ 97100 w 12286"/>
                <a:gd name="T11" fmla="*/ 98325 h 15534"/>
                <a:gd name="T12" fmla="*/ 83050 w 12286"/>
                <a:gd name="T13" fmla="*/ 112375 h 15534"/>
                <a:gd name="T14" fmla="*/ 36050 w 12286"/>
                <a:gd name="T15" fmla="*/ 155725 h 15534"/>
                <a:gd name="T16" fmla="*/ 25 w 12286"/>
                <a:gd name="T17" fmla="*/ 335825 h 15534"/>
                <a:gd name="T18" fmla="*/ 50100 w 12286"/>
                <a:gd name="T19" fmla="*/ 341950 h 15534"/>
                <a:gd name="T20" fmla="*/ 89175 w 12286"/>
                <a:gd name="T21" fmla="*/ 357825 h 15534"/>
                <a:gd name="T22" fmla="*/ 139850 w 12286"/>
                <a:gd name="T23" fmla="*/ 374925 h 15534"/>
                <a:gd name="T24" fmla="*/ 166700 w 12286"/>
                <a:gd name="T25" fmla="*/ 381625 h 15534"/>
                <a:gd name="T26" fmla="*/ 192350 w 12286"/>
                <a:gd name="T27" fmla="*/ 386525 h 15534"/>
                <a:gd name="T28" fmla="*/ 215550 w 12286"/>
                <a:gd name="T29" fmla="*/ 388350 h 15534"/>
                <a:gd name="T30" fmla="*/ 245475 w 12286"/>
                <a:gd name="T31" fmla="*/ 387725 h 15534"/>
                <a:gd name="T32" fmla="*/ 263800 w 12286"/>
                <a:gd name="T33" fmla="*/ 384075 h 15534"/>
                <a:gd name="T34" fmla="*/ 271125 w 12286"/>
                <a:gd name="T35" fmla="*/ 381625 h 15534"/>
                <a:gd name="T36" fmla="*/ 276600 w 12286"/>
                <a:gd name="T37" fmla="*/ 377350 h 15534"/>
                <a:gd name="T38" fmla="*/ 279050 w 12286"/>
                <a:gd name="T39" fmla="*/ 371850 h 15534"/>
                <a:gd name="T40" fmla="*/ 280275 w 12286"/>
                <a:gd name="T41" fmla="*/ 349875 h 15534"/>
                <a:gd name="T42" fmla="*/ 276600 w 12286"/>
                <a:gd name="T43" fmla="*/ 342550 h 15534"/>
                <a:gd name="T44" fmla="*/ 276000 w 12286"/>
                <a:gd name="T45" fmla="*/ 338900 h 15534"/>
                <a:gd name="T46" fmla="*/ 282100 w 12286"/>
                <a:gd name="T47" fmla="*/ 336450 h 15534"/>
                <a:gd name="T48" fmla="*/ 286375 w 12286"/>
                <a:gd name="T49" fmla="*/ 331575 h 15534"/>
                <a:gd name="T50" fmla="*/ 289425 w 12286"/>
                <a:gd name="T51" fmla="*/ 324850 h 15534"/>
                <a:gd name="T52" fmla="*/ 291875 w 12286"/>
                <a:gd name="T53" fmla="*/ 299825 h 15534"/>
                <a:gd name="T54" fmla="*/ 291875 w 12286"/>
                <a:gd name="T55" fmla="*/ 294325 h 15534"/>
                <a:gd name="T56" fmla="*/ 290050 w 12286"/>
                <a:gd name="T57" fmla="*/ 288825 h 15534"/>
                <a:gd name="T58" fmla="*/ 285150 w 12286"/>
                <a:gd name="T59" fmla="*/ 282725 h 15534"/>
                <a:gd name="T60" fmla="*/ 286375 w 12286"/>
                <a:gd name="T61" fmla="*/ 280275 h 15534"/>
                <a:gd name="T62" fmla="*/ 291275 w 12286"/>
                <a:gd name="T63" fmla="*/ 277225 h 15534"/>
                <a:gd name="T64" fmla="*/ 295550 w 12286"/>
                <a:gd name="T65" fmla="*/ 272325 h 15534"/>
                <a:gd name="T66" fmla="*/ 297975 w 12286"/>
                <a:gd name="T67" fmla="*/ 266850 h 15534"/>
                <a:gd name="T68" fmla="*/ 300425 w 12286"/>
                <a:gd name="T69" fmla="*/ 241800 h 15534"/>
                <a:gd name="T70" fmla="*/ 300425 w 12286"/>
                <a:gd name="T71" fmla="*/ 235700 h 15534"/>
                <a:gd name="T72" fmla="*/ 298600 w 12286"/>
                <a:gd name="T73" fmla="*/ 230200 h 15534"/>
                <a:gd name="T74" fmla="*/ 295550 w 12286"/>
                <a:gd name="T75" fmla="*/ 225925 h 15534"/>
                <a:gd name="T76" fmla="*/ 291275 w 12286"/>
                <a:gd name="T77" fmla="*/ 222275 h 15534"/>
                <a:gd name="T78" fmla="*/ 296150 w 12286"/>
                <a:gd name="T79" fmla="*/ 219825 h 15534"/>
                <a:gd name="T80" fmla="*/ 300425 w 12286"/>
                <a:gd name="T81" fmla="*/ 216175 h 15534"/>
                <a:gd name="T82" fmla="*/ 303475 w 12286"/>
                <a:gd name="T83" fmla="*/ 211275 h 15534"/>
                <a:gd name="T84" fmla="*/ 304700 w 12286"/>
                <a:gd name="T85" fmla="*/ 205175 h 15534"/>
                <a:gd name="T86" fmla="*/ 306525 w 12286"/>
                <a:gd name="T87" fmla="*/ 180150 h 15534"/>
                <a:gd name="T88" fmla="*/ 304700 w 12286"/>
                <a:gd name="T89" fmla="*/ 174650 h 15534"/>
                <a:gd name="T90" fmla="*/ 301650 w 12286"/>
                <a:gd name="T91" fmla="*/ 169750 h 15534"/>
                <a:gd name="T92" fmla="*/ 293700 w 12286"/>
                <a:gd name="T93" fmla="*/ 164275 h 15534"/>
                <a:gd name="T94" fmla="*/ 280275 w 12286"/>
                <a:gd name="T95" fmla="*/ 158775 h 15534"/>
                <a:gd name="T96" fmla="*/ 264400 w 12286"/>
                <a:gd name="T97" fmla="*/ 155725 h 15534"/>
                <a:gd name="T98" fmla="*/ 221050 w 12286"/>
                <a:gd name="T99" fmla="*/ 150825 h 15534"/>
                <a:gd name="T100" fmla="*/ 158150 w 12286"/>
                <a:gd name="T101" fmla="*/ 147175 h 15534"/>
                <a:gd name="T102" fmla="*/ 166100 w 12286"/>
                <a:gd name="T103" fmla="*/ 131300 h 15534"/>
                <a:gd name="T104" fmla="*/ 172200 w 12286"/>
                <a:gd name="T105" fmla="*/ 112375 h 15534"/>
                <a:gd name="T106" fmla="*/ 177075 w 12286"/>
                <a:gd name="T107" fmla="*/ 92225 h 15534"/>
                <a:gd name="T108" fmla="*/ 181350 w 12286"/>
                <a:gd name="T109" fmla="*/ 53750 h 15534"/>
                <a:gd name="T110" fmla="*/ 182575 w 12286"/>
                <a:gd name="T111" fmla="*/ 24450 h 15534"/>
                <a:gd name="T112" fmla="*/ 180750 w 12286"/>
                <a:gd name="T113" fmla="*/ 15275 h 15534"/>
                <a:gd name="T114" fmla="*/ 175875 w 12286"/>
                <a:gd name="T115" fmla="*/ 7950 h 15534"/>
                <a:gd name="T116" fmla="*/ 167925 w 12286"/>
                <a:gd name="T117" fmla="*/ 2450 h 15534"/>
                <a:gd name="T118" fmla="*/ 158150 w 12286"/>
                <a:gd name="T119" fmla="*/ 25 h 15534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4" name="Google Shape;225;p7">
            <a:extLst>
              <a:ext uri="{FF2B5EF4-FFF2-40B4-BE49-F238E27FC236}">
                <a16:creationId xmlns:a16="http://schemas.microsoft.com/office/drawing/2014/main" id="{42D5B7A1-F425-1F4A-B303-AF9AD72C06F7}"/>
              </a:ext>
            </a:extLst>
          </p:cNvPr>
          <p:cNvSpPr>
            <a:spLocks/>
          </p:cNvSpPr>
          <p:nvPr/>
        </p:nvSpPr>
        <p:spPr bwMode="auto">
          <a:xfrm>
            <a:off x="203200" y="1270000"/>
            <a:ext cx="166688" cy="287338"/>
          </a:xfrm>
          <a:custGeom>
            <a:avLst/>
            <a:gdLst>
              <a:gd name="T0" fmla="*/ 90197 w 11870"/>
              <a:gd name="T1" fmla="*/ 14000 h 20565"/>
              <a:gd name="T2" fmla="*/ 92261 w 11870"/>
              <a:gd name="T3" fmla="*/ 16040 h 20565"/>
              <a:gd name="T4" fmla="*/ 92261 w 11870"/>
              <a:gd name="T5" fmla="*/ 19114 h 20565"/>
              <a:gd name="T6" fmla="*/ 90197 w 11870"/>
              <a:gd name="T7" fmla="*/ 21168 h 20565"/>
              <a:gd name="T8" fmla="*/ 78204 w 11870"/>
              <a:gd name="T9" fmla="*/ 21503 h 20565"/>
              <a:gd name="T10" fmla="*/ 75452 w 11870"/>
              <a:gd name="T11" fmla="*/ 20483 h 20565"/>
              <a:gd name="T12" fmla="*/ 74090 w 11870"/>
              <a:gd name="T13" fmla="*/ 17745 h 20565"/>
              <a:gd name="T14" fmla="*/ 75452 w 11870"/>
              <a:gd name="T15" fmla="*/ 15020 h 20565"/>
              <a:gd name="T16" fmla="*/ 78204 w 11870"/>
              <a:gd name="T17" fmla="*/ 13651 h 20565"/>
              <a:gd name="T18" fmla="*/ 148503 w 11870"/>
              <a:gd name="T19" fmla="*/ 35839 h 20565"/>
              <a:gd name="T20" fmla="*/ 18185 w 11870"/>
              <a:gd name="T21" fmla="*/ 233419 h 20565"/>
              <a:gd name="T22" fmla="*/ 148503 w 11870"/>
              <a:gd name="T23" fmla="*/ 35839 h 20565"/>
              <a:gd name="T24" fmla="*/ 85745 w 11870"/>
              <a:gd name="T25" fmla="*/ 248775 h 20565"/>
              <a:gd name="T26" fmla="*/ 90197 w 11870"/>
              <a:gd name="T27" fmla="*/ 250479 h 20565"/>
              <a:gd name="T28" fmla="*/ 93286 w 11870"/>
              <a:gd name="T29" fmla="*/ 253553 h 20565"/>
              <a:gd name="T30" fmla="*/ 95000 w 11870"/>
              <a:gd name="T31" fmla="*/ 257982 h 20565"/>
              <a:gd name="T32" fmla="*/ 95000 w 11870"/>
              <a:gd name="T33" fmla="*/ 262761 h 20565"/>
              <a:gd name="T34" fmla="*/ 93286 w 11870"/>
              <a:gd name="T35" fmla="*/ 267204 h 20565"/>
              <a:gd name="T36" fmla="*/ 90197 w 11870"/>
              <a:gd name="T37" fmla="*/ 270264 h 20565"/>
              <a:gd name="T38" fmla="*/ 85745 w 11870"/>
              <a:gd name="T39" fmla="*/ 271969 h 20565"/>
              <a:gd name="T40" fmla="*/ 80943 w 11870"/>
              <a:gd name="T41" fmla="*/ 271969 h 20565"/>
              <a:gd name="T42" fmla="*/ 76477 w 11870"/>
              <a:gd name="T43" fmla="*/ 270264 h 20565"/>
              <a:gd name="T44" fmla="*/ 73402 w 11870"/>
              <a:gd name="T45" fmla="*/ 267204 h 20565"/>
              <a:gd name="T46" fmla="*/ 71688 w 11870"/>
              <a:gd name="T47" fmla="*/ 262761 h 20565"/>
              <a:gd name="T48" fmla="*/ 71688 w 11870"/>
              <a:gd name="T49" fmla="*/ 257982 h 20565"/>
              <a:gd name="T50" fmla="*/ 73402 w 11870"/>
              <a:gd name="T51" fmla="*/ 253553 h 20565"/>
              <a:gd name="T52" fmla="*/ 76477 w 11870"/>
              <a:gd name="T53" fmla="*/ 250479 h 20565"/>
              <a:gd name="T54" fmla="*/ 80943 w 11870"/>
              <a:gd name="T55" fmla="*/ 248775 h 20565"/>
              <a:gd name="T56" fmla="*/ 18185 w 11870"/>
              <a:gd name="T57" fmla="*/ 0 h 20565"/>
              <a:gd name="T58" fmla="*/ 10981 w 11870"/>
              <a:gd name="T59" fmla="*/ 1369 h 20565"/>
              <a:gd name="T60" fmla="*/ 5140 w 11870"/>
              <a:gd name="T61" fmla="*/ 5128 h 20565"/>
              <a:gd name="T62" fmla="*/ 1376 w 11870"/>
              <a:gd name="T63" fmla="*/ 10926 h 20565"/>
              <a:gd name="T64" fmla="*/ 0 w 11870"/>
              <a:gd name="T65" fmla="*/ 18094 h 20565"/>
              <a:gd name="T66" fmla="*/ 351 w 11870"/>
              <a:gd name="T67" fmla="*/ 273003 h 20565"/>
              <a:gd name="T68" fmla="*/ 3089 w 11870"/>
              <a:gd name="T69" fmla="*/ 279486 h 20565"/>
              <a:gd name="T70" fmla="*/ 7892 w 11870"/>
              <a:gd name="T71" fmla="*/ 284264 h 20565"/>
              <a:gd name="T72" fmla="*/ 14408 w 11870"/>
              <a:gd name="T73" fmla="*/ 286989 h 20565"/>
              <a:gd name="T74" fmla="*/ 148503 w 11870"/>
              <a:gd name="T75" fmla="*/ 287338 h 20565"/>
              <a:gd name="T76" fmla="*/ 155707 w 11870"/>
              <a:gd name="T77" fmla="*/ 285969 h 20565"/>
              <a:gd name="T78" fmla="*/ 161534 w 11870"/>
              <a:gd name="T79" fmla="*/ 282210 h 20565"/>
              <a:gd name="T80" fmla="*/ 165312 w 11870"/>
              <a:gd name="T81" fmla="*/ 276412 h 20565"/>
              <a:gd name="T82" fmla="*/ 166688 w 11870"/>
              <a:gd name="T83" fmla="*/ 269244 h 20565"/>
              <a:gd name="T84" fmla="*/ 166337 w 11870"/>
              <a:gd name="T85" fmla="*/ 14335 h 20565"/>
              <a:gd name="T86" fmla="*/ 163599 w 11870"/>
              <a:gd name="T87" fmla="*/ 7852 h 20565"/>
              <a:gd name="T88" fmla="*/ 158796 w 11870"/>
              <a:gd name="T89" fmla="*/ 3074 h 20565"/>
              <a:gd name="T90" fmla="*/ 152280 w 11870"/>
              <a:gd name="T91" fmla="*/ 349 h 20565"/>
              <a:gd name="T92" fmla="*/ 18185 w 11870"/>
              <a:gd name="T93" fmla="*/ 0 h 20565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lnTo>
                  <a:pt x="6301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lnTo>
                  <a:pt x="1057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lnTo>
                  <a:pt x="129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15" name="Google Shape;226;p7">
            <a:extLst>
              <a:ext uri="{FF2B5EF4-FFF2-40B4-BE49-F238E27FC236}">
                <a16:creationId xmlns:a16="http://schemas.microsoft.com/office/drawing/2014/main" id="{31C06224-D396-2E42-B119-D7073D0A9FFD}"/>
              </a:ext>
            </a:extLst>
          </p:cNvPr>
          <p:cNvGrpSpPr>
            <a:grpSpLocks/>
          </p:cNvGrpSpPr>
          <p:nvPr/>
        </p:nvGrpSpPr>
        <p:grpSpPr bwMode="auto">
          <a:xfrm>
            <a:off x="904875" y="515938"/>
            <a:ext cx="382588" cy="606425"/>
            <a:chOff x="6718575" y="2318625"/>
            <a:chExt cx="256950" cy="407375"/>
          </a:xfrm>
        </p:grpSpPr>
        <p:sp>
          <p:nvSpPr>
            <p:cNvPr id="16" name="Google Shape;227;p7">
              <a:extLst>
                <a:ext uri="{FF2B5EF4-FFF2-40B4-BE49-F238E27FC236}">
                  <a16:creationId xmlns:a16="http://schemas.microsoft.com/office/drawing/2014/main" id="{721E6ED1-68E9-1742-AA93-35D196E999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73600"/>
              <a:ext cx="102300" cy="22550"/>
            </a:xfrm>
            <a:custGeom>
              <a:avLst/>
              <a:gdLst>
                <a:gd name="T0" fmla="*/ 102300 w 4092"/>
                <a:gd name="T1" fmla="*/ 22550 h 902"/>
                <a:gd name="T2" fmla="*/ 102300 w 4092"/>
                <a:gd name="T3" fmla="*/ 25 h 902"/>
                <a:gd name="T4" fmla="*/ 0 w 4092"/>
                <a:gd name="T5" fmla="*/ 25 h 902"/>
                <a:gd name="T6" fmla="*/ 0 w 4092"/>
                <a:gd name="T7" fmla="*/ 22550 h 902"/>
                <a:gd name="T8" fmla="*/ 102300 w 4092"/>
                <a:gd name="T9" fmla="*/ 22550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228;p7">
              <a:extLst>
                <a:ext uri="{FF2B5EF4-FFF2-40B4-BE49-F238E27FC236}">
                  <a16:creationId xmlns:a16="http://schemas.microsoft.com/office/drawing/2014/main" id="{BAFC0A0F-6026-0C40-BEFA-047099F0BCF9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50475"/>
              <a:ext cx="102300" cy="22550"/>
            </a:xfrm>
            <a:custGeom>
              <a:avLst/>
              <a:gdLst>
                <a:gd name="T0" fmla="*/ 102300 w 4092"/>
                <a:gd name="T1" fmla="*/ 22525 h 902"/>
                <a:gd name="T2" fmla="*/ 102300 w 4092"/>
                <a:gd name="T3" fmla="*/ 0 h 902"/>
                <a:gd name="T4" fmla="*/ 0 w 4092"/>
                <a:gd name="T5" fmla="*/ 0 h 902"/>
                <a:gd name="T6" fmla="*/ 0 w 4092"/>
                <a:gd name="T7" fmla="*/ 22525 h 902"/>
                <a:gd name="T8" fmla="*/ 102300 w 4092"/>
                <a:gd name="T9" fmla="*/ 22525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229;p7">
              <a:extLst>
                <a:ext uri="{FF2B5EF4-FFF2-40B4-BE49-F238E27FC236}">
                  <a16:creationId xmlns:a16="http://schemas.microsoft.com/office/drawing/2014/main" id="{EA71C5DC-1CC2-4D4C-8AB8-22EC216704BE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96125"/>
              <a:ext cx="102300" cy="29875"/>
            </a:xfrm>
            <a:custGeom>
              <a:avLst/>
              <a:gdLst>
                <a:gd name="T0" fmla="*/ 0 w 4092"/>
                <a:gd name="T1" fmla="*/ 25 h 1195"/>
                <a:gd name="T2" fmla="*/ 0 w 4092"/>
                <a:gd name="T3" fmla="*/ 4275 h 1195"/>
                <a:gd name="T4" fmla="*/ 0 w 4092"/>
                <a:gd name="T5" fmla="*/ 4275 h 1195"/>
                <a:gd name="T6" fmla="*/ 600 w 4092"/>
                <a:gd name="T7" fmla="*/ 7950 h 1195"/>
                <a:gd name="T8" fmla="*/ 2450 w 4092"/>
                <a:gd name="T9" fmla="*/ 11600 h 1195"/>
                <a:gd name="T10" fmla="*/ 4875 w 4092"/>
                <a:gd name="T11" fmla="*/ 14625 h 1195"/>
                <a:gd name="T12" fmla="*/ 8525 w 4092"/>
                <a:gd name="T13" fmla="*/ 16475 h 1195"/>
                <a:gd name="T14" fmla="*/ 46875 w 4092"/>
                <a:gd name="T15" fmla="*/ 29250 h 1195"/>
                <a:gd name="T16" fmla="*/ 46875 w 4092"/>
                <a:gd name="T17" fmla="*/ 29250 h 1195"/>
                <a:gd name="T18" fmla="*/ 51150 w 4092"/>
                <a:gd name="T19" fmla="*/ 29850 h 1195"/>
                <a:gd name="T20" fmla="*/ 51150 w 4092"/>
                <a:gd name="T21" fmla="*/ 29850 h 1195"/>
                <a:gd name="T22" fmla="*/ 55400 w 4092"/>
                <a:gd name="T23" fmla="*/ 29250 h 1195"/>
                <a:gd name="T24" fmla="*/ 93775 w 4092"/>
                <a:gd name="T25" fmla="*/ 16475 h 1195"/>
                <a:gd name="T26" fmla="*/ 93775 w 4092"/>
                <a:gd name="T27" fmla="*/ 16475 h 1195"/>
                <a:gd name="T28" fmla="*/ 97425 w 4092"/>
                <a:gd name="T29" fmla="*/ 14625 h 1195"/>
                <a:gd name="T30" fmla="*/ 99850 w 4092"/>
                <a:gd name="T31" fmla="*/ 11600 h 1195"/>
                <a:gd name="T32" fmla="*/ 101675 w 4092"/>
                <a:gd name="T33" fmla="*/ 7950 h 1195"/>
                <a:gd name="T34" fmla="*/ 102300 w 4092"/>
                <a:gd name="T35" fmla="*/ 4275 h 1195"/>
                <a:gd name="T36" fmla="*/ 102300 w 4092"/>
                <a:gd name="T37" fmla="*/ 25 h 1195"/>
                <a:gd name="T38" fmla="*/ 0 w 4092"/>
                <a:gd name="T39" fmla="*/ 25 h 119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230;p7">
              <a:extLst>
                <a:ext uri="{FF2B5EF4-FFF2-40B4-BE49-F238E27FC236}">
                  <a16:creationId xmlns:a16="http://schemas.microsoft.com/office/drawing/2014/main" id="{3D60EAE0-F8A4-5342-8C5D-C2D9ABC01A78}"/>
                </a:ext>
              </a:extLst>
            </p:cNvPr>
            <p:cNvSpPr>
              <a:spLocks/>
            </p:cNvSpPr>
            <p:nvPr/>
          </p:nvSpPr>
          <p:spPr bwMode="auto">
            <a:xfrm>
              <a:off x="6784925" y="2459275"/>
              <a:ext cx="35350" cy="166875"/>
            </a:xfrm>
            <a:custGeom>
              <a:avLst/>
              <a:gdLst>
                <a:gd name="T0" fmla="*/ 35325 w 1414"/>
                <a:gd name="T1" fmla="*/ 166850 h 6675"/>
                <a:gd name="T2" fmla="*/ 35325 w 1414"/>
                <a:gd name="T3" fmla="*/ 166850 h 6675"/>
                <a:gd name="T4" fmla="*/ 14625 w 1414"/>
                <a:gd name="T5" fmla="*/ 71250 h 6675"/>
                <a:gd name="T6" fmla="*/ 25 w 1414"/>
                <a:gd name="T7" fmla="*/ 25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231;p7">
              <a:extLst>
                <a:ext uri="{FF2B5EF4-FFF2-40B4-BE49-F238E27FC236}">
                  <a16:creationId xmlns:a16="http://schemas.microsoft.com/office/drawing/2014/main" id="{8C1BAA36-B835-8041-AD28-B70335C861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8575" y="2318625"/>
              <a:ext cx="256950" cy="307525"/>
            </a:xfrm>
            <a:custGeom>
              <a:avLst/>
              <a:gdLst>
                <a:gd name="T0" fmla="*/ 179625 w 10278"/>
                <a:gd name="T1" fmla="*/ 307500 h 12301"/>
                <a:gd name="T2" fmla="*/ 186925 w 10278"/>
                <a:gd name="T3" fmla="*/ 281325 h 12301"/>
                <a:gd name="T4" fmla="*/ 197275 w 10278"/>
                <a:gd name="T5" fmla="*/ 258175 h 12301"/>
                <a:gd name="T6" fmla="*/ 209450 w 10278"/>
                <a:gd name="T7" fmla="*/ 237475 h 12301"/>
                <a:gd name="T8" fmla="*/ 229550 w 10278"/>
                <a:gd name="T9" fmla="*/ 208250 h 12301"/>
                <a:gd name="T10" fmla="*/ 241125 w 10278"/>
                <a:gd name="T11" fmla="*/ 188775 h 12301"/>
                <a:gd name="T12" fmla="*/ 250850 w 10278"/>
                <a:gd name="T13" fmla="*/ 166850 h 12301"/>
                <a:gd name="T14" fmla="*/ 255725 w 10278"/>
                <a:gd name="T15" fmla="*/ 141900 h 12301"/>
                <a:gd name="T16" fmla="*/ 256950 w 10278"/>
                <a:gd name="T17" fmla="*/ 128500 h 12301"/>
                <a:gd name="T18" fmla="*/ 255725 w 10278"/>
                <a:gd name="T19" fmla="*/ 115100 h 12301"/>
                <a:gd name="T20" fmla="*/ 250850 w 10278"/>
                <a:gd name="T21" fmla="*/ 90125 h 12301"/>
                <a:gd name="T22" fmla="*/ 241125 w 10278"/>
                <a:gd name="T23" fmla="*/ 67000 h 12301"/>
                <a:gd name="T24" fmla="*/ 227100 w 10278"/>
                <a:gd name="T25" fmla="*/ 46900 h 12301"/>
                <a:gd name="T26" fmla="*/ 210050 w 10278"/>
                <a:gd name="T27" fmla="*/ 29250 h 12301"/>
                <a:gd name="T28" fmla="*/ 189350 w 10278"/>
                <a:gd name="T29" fmla="*/ 15850 h 12301"/>
                <a:gd name="T30" fmla="*/ 166825 w 10278"/>
                <a:gd name="T31" fmla="*/ 6100 h 12301"/>
                <a:gd name="T32" fmla="*/ 141875 w 10278"/>
                <a:gd name="T33" fmla="*/ 625 h 12301"/>
                <a:gd name="T34" fmla="*/ 128475 w 10278"/>
                <a:gd name="T35" fmla="*/ 25 h 12301"/>
                <a:gd name="T36" fmla="*/ 102900 w 10278"/>
                <a:gd name="T37" fmla="*/ 2450 h 12301"/>
                <a:gd name="T38" fmla="*/ 78550 w 10278"/>
                <a:gd name="T39" fmla="*/ 10375 h 12301"/>
                <a:gd name="T40" fmla="*/ 56625 w 10278"/>
                <a:gd name="T41" fmla="*/ 21950 h 12301"/>
                <a:gd name="T42" fmla="*/ 37750 w 10278"/>
                <a:gd name="T43" fmla="*/ 37775 h 12301"/>
                <a:gd name="T44" fmla="*/ 21925 w 10278"/>
                <a:gd name="T45" fmla="*/ 56650 h 12301"/>
                <a:gd name="T46" fmla="*/ 10350 w 10278"/>
                <a:gd name="T47" fmla="*/ 78575 h 12301"/>
                <a:gd name="T48" fmla="*/ 3050 w 10278"/>
                <a:gd name="T49" fmla="*/ 102325 h 12301"/>
                <a:gd name="T50" fmla="*/ 0 w 10278"/>
                <a:gd name="T51" fmla="*/ 128500 h 12301"/>
                <a:gd name="T52" fmla="*/ 600 w 10278"/>
                <a:gd name="T53" fmla="*/ 135200 h 12301"/>
                <a:gd name="T54" fmla="*/ 3050 w 10278"/>
                <a:gd name="T55" fmla="*/ 154675 h 12301"/>
                <a:gd name="T56" fmla="*/ 10350 w 10278"/>
                <a:gd name="T57" fmla="*/ 177825 h 12301"/>
                <a:gd name="T58" fmla="*/ 21300 w 10278"/>
                <a:gd name="T59" fmla="*/ 198525 h 12301"/>
                <a:gd name="T60" fmla="*/ 34100 w 10278"/>
                <a:gd name="T61" fmla="*/ 218000 h 12301"/>
                <a:gd name="T62" fmla="*/ 53575 w 10278"/>
                <a:gd name="T63" fmla="*/ 247825 h 12301"/>
                <a:gd name="T64" fmla="*/ 65150 w 10278"/>
                <a:gd name="T65" fmla="*/ 269150 h 12301"/>
                <a:gd name="T66" fmla="*/ 74275 w 10278"/>
                <a:gd name="T67" fmla="*/ 294100 h 12301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232;p7">
              <a:extLst>
                <a:ext uri="{FF2B5EF4-FFF2-40B4-BE49-F238E27FC236}">
                  <a16:creationId xmlns:a16="http://schemas.microsoft.com/office/drawing/2014/main" id="{9232880C-3201-AA49-AF4C-EAC0CCAFC950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3825" y="2459275"/>
              <a:ext cx="35350" cy="166875"/>
            </a:xfrm>
            <a:custGeom>
              <a:avLst/>
              <a:gdLst>
                <a:gd name="T0" fmla="*/ 35325 w 1414"/>
                <a:gd name="T1" fmla="*/ 25 h 6675"/>
                <a:gd name="T2" fmla="*/ 35325 w 1414"/>
                <a:gd name="T3" fmla="*/ 25 h 6675"/>
                <a:gd name="T4" fmla="*/ 20725 w 1414"/>
                <a:gd name="T5" fmla="*/ 71250 h 6675"/>
                <a:gd name="T6" fmla="*/ 25 w 1414"/>
                <a:gd name="T7" fmla="*/ 166850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233;p7">
              <a:extLst>
                <a:ext uri="{FF2B5EF4-FFF2-40B4-BE49-F238E27FC236}">
                  <a16:creationId xmlns:a16="http://schemas.microsoft.com/office/drawing/2014/main" id="{1784EFE7-9649-CC4D-94DE-69563EB9BA7A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1975" y="2453200"/>
              <a:ext cx="90150" cy="19500"/>
            </a:xfrm>
            <a:custGeom>
              <a:avLst/>
              <a:gdLst>
                <a:gd name="T0" fmla="*/ 25 w 3606"/>
                <a:gd name="T1" fmla="*/ 1825 h 780"/>
                <a:gd name="T2" fmla="*/ 20725 w 3606"/>
                <a:gd name="T3" fmla="*/ 19500 h 780"/>
                <a:gd name="T4" fmla="*/ 41425 w 3606"/>
                <a:gd name="T5" fmla="*/ 1825 h 780"/>
                <a:gd name="T6" fmla="*/ 41425 w 3606"/>
                <a:gd name="T7" fmla="*/ 1825 h 780"/>
                <a:gd name="T8" fmla="*/ 43250 w 3606"/>
                <a:gd name="T9" fmla="*/ 625 h 780"/>
                <a:gd name="T10" fmla="*/ 45075 w 3606"/>
                <a:gd name="T11" fmla="*/ 0 h 780"/>
                <a:gd name="T12" fmla="*/ 46900 w 3606"/>
                <a:gd name="T13" fmla="*/ 625 h 780"/>
                <a:gd name="T14" fmla="*/ 48725 w 3606"/>
                <a:gd name="T15" fmla="*/ 1825 h 780"/>
                <a:gd name="T16" fmla="*/ 69425 w 3606"/>
                <a:gd name="T17" fmla="*/ 19500 h 780"/>
                <a:gd name="T18" fmla="*/ 90125 w 3606"/>
                <a:gd name="T19" fmla="*/ 1825 h 78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" name="Google Shape;234;p7">
              <a:extLst>
                <a:ext uri="{FF2B5EF4-FFF2-40B4-BE49-F238E27FC236}">
                  <a16:creationId xmlns:a16="http://schemas.microsoft.com/office/drawing/2014/main" id="{1FAD57D6-7AB4-BA43-BC26-2CC059A35AAE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28550"/>
              <a:ext cx="102300" cy="25"/>
            </a:xfrm>
            <a:custGeom>
              <a:avLst/>
              <a:gdLst>
                <a:gd name="T0" fmla="*/ 0 w 4092"/>
                <a:gd name="T1" fmla="*/ 25 h 1"/>
                <a:gd name="T2" fmla="*/ 102300 w 4092"/>
                <a:gd name="T3" fmla="*/ 25 h 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4" name="Google Shape;235;p7">
            <a:extLst>
              <a:ext uri="{FF2B5EF4-FFF2-40B4-BE49-F238E27FC236}">
                <a16:creationId xmlns:a16="http://schemas.microsoft.com/office/drawing/2014/main" id="{08308DC4-E7AB-1D4B-84FC-07168BF51623}"/>
              </a:ext>
            </a:extLst>
          </p:cNvPr>
          <p:cNvGrpSpPr>
            <a:grpSpLocks/>
          </p:cNvGrpSpPr>
          <p:nvPr/>
        </p:nvGrpSpPr>
        <p:grpSpPr bwMode="auto">
          <a:xfrm>
            <a:off x="336550" y="1839913"/>
            <a:ext cx="341313" cy="350837"/>
            <a:chOff x="3951850" y="2985350"/>
            <a:chExt cx="407950" cy="416500"/>
          </a:xfrm>
        </p:grpSpPr>
        <p:sp>
          <p:nvSpPr>
            <p:cNvPr id="25" name="Google Shape;236;p7">
              <a:extLst>
                <a:ext uri="{FF2B5EF4-FFF2-40B4-BE49-F238E27FC236}">
                  <a16:creationId xmlns:a16="http://schemas.microsoft.com/office/drawing/2014/main" id="{D92D279E-C66F-D149-ABB8-6E0D16138034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1850" y="2985350"/>
              <a:ext cx="314800" cy="314825"/>
            </a:xfrm>
            <a:custGeom>
              <a:avLst/>
              <a:gdLst>
                <a:gd name="T0" fmla="*/ 157100 w 12592"/>
                <a:gd name="T1" fmla="*/ 25 h 12593"/>
                <a:gd name="T2" fmla="*/ 141275 w 12592"/>
                <a:gd name="T3" fmla="*/ 1225 h 12593"/>
                <a:gd name="T4" fmla="*/ 125425 w 12592"/>
                <a:gd name="T5" fmla="*/ 3675 h 12593"/>
                <a:gd name="T6" fmla="*/ 110825 w 12592"/>
                <a:gd name="T7" fmla="*/ 7325 h 12593"/>
                <a:gd name="T8" fmla="*/ 96200 w 12592"/>
                <a:gd name="T9" fmla="*/ 12800 h 12593"/>
                <a:gd name="T10" fmla="*/ 82200 w 12592"/>
                <a:gd name="T11" fmla="*/ 19500 h 12593"/>
                <a:gd name="T12" fmla="*/ 69425 w 12592"/>
                <a:gd name="T13" fmla="*/ 26800 h 12593"/>
                <a:gd name="T14" fmla="*/ 46275 w 12592"/>
                <a:gd name="T15" fmla="*/ 46300 h 12593"/>
                <a:gd name="T16" fmla="*/ 26800 w 12592"/>
                <a:gd name="T17" fmla="*/ 69425 h 12593"/>
                <a:gd name="T18" fmla="*/ 18875 w 12592"/>
                <a:gd name="T19" fmla="*/ 82825 h 12593"/>
                <a:gd name="T20" fmla="*/ 12175 w 12592"/>
                <a:gd name="T21" fmla="*/ 96225 h 12593"/>
                <a:gd name="T22" fmla="*/ 7300 w 12592"/>
                <a:gd name="T23" fmla="*/ 110825 h 12593"/>
                <a:gd name="T24" fmla="*/ 3050 w 12592"/>
                <a:gd name="T25" fmla="*/ 126050 h 12593"/>
                <a:gd name="T26" fmla="*/ 625 w 12592"/>
                <a:gd name="T27" fmla="*/ 141275 h 12593"/>
                <a:gd name="T28" fmla="*/ 0 w 12592"/>
                <a:gd name="T29" fmla="*/ 157700 h 12593"/>
                <a:gd name="T30" fmla="*/ 0 w 12592"/>
                <a:gd name="T31" fmla="*/ 165625 h 12593"/>
                <a:gd name="T32" fmla="*/ 1825 w 12592"/>
                <a:gd name="T33" fmla="*/ 181450 h 12593"/>
                <a:gd name="T34" fmla="*/ 4875 w 12592"/>
                <a:gd name="T35" fmla="*/ 196675 h 12593"/>
                <a:gd name="T36" fmla="*/ 9750 w 12592"/>
                <a:gd name="T37" fmla="*/ 211900 h 12593"/>
                <a:gd name="T38" fmla="*/ 15225 w 12592"/>
                <a:gd name="T39" fmla="*/ 225900 h 12593"/>
                <a:gd name="T40" fmla="*/ 22525 w 12592"/>
                <a:gd name="T41" fmla="*/ 239300 h 12593"/>
                <a:gd name="T42" fmla="*/ 35925 w 12592"/>
                <a:gd name="T43" fmla="*/ 257575 h 12593"/>
                <a:gd name="T44" fmla="*/ 57250 w 12592"/>
                <a:gd name="T45" fmla="*/ 278875 h 12593"/>
                <a:gd name="T46" fmla="*/ 75500 w 12592"/>
                <a:gd name="T47" fmla="*/ 292275 h 12593"/>
                <a:gd name="T48" fmla="*/ 88900 w 12592"/>
                <a:gd name="T49" fmla="*/ 299575 h 12593"/>
                <a:gd name="T50" fmla="*/ 103525 w 12592"/>
                <a:gd name="T51" fmla="*/ 305050 h 12593"/>
                <a:gd name="T52" fmla="*/ 118125 w 12592"/>
                <a:gd name="T53" fmla="*/ 309925 h 12593"/>
                <a:gd name="T54" fmla="*/ 133350 w 12592"/>
                <a:gd name="T55" fmla="*/ 312975 h 12593"/>
                <a:gd name="T56" fmla="*/ 149175 w 12592"/>
                <a:gd name="T57" fmla="*/ 314800 h 12593"/>
                <a:gd name="T58" fmla="*/ 157100 w 12592"/>
                <a:gd name="T59" fmla="*/ 314800 h 12593"/>
                <a:gd name="T60" fmla="*/ 173525 w 12592"/>
                <a:gd name="T61" fmla="*/ 314200 h 12593"/>
                <a:gd name="T62" fmla="*/ 188750 w 12592"/>
                <a:gd name="T63" fmla="*/ 311750 h 12593"/>
                <a:gd name="T64" fmla="*/ 203975 w 12592"/>
                <a:gd name="T65" fmla="*/ 307500 h 12593"/>
                <a:gd name="T66" fmla="*/ 218600 w 12592"/>
                <a:gd name="T67" fmla="*/ 302625 h 12593"/>
                <a:gd name="T68" fmla="*/ 231975 w 12592"/>
                <a:gd name="T69" fmla="*/ 295925 h 12593"/>
                <a:gd name="T70" fmla="*/ 245375 w 12592"/>
                <a:gd name="T71" fmla="*/ 288000 h 12593"/>
                <a:gd name="T72" fmla="*/ 268525 w 12592"/>
                <a:gd name="T73" fmla="*/ 268525 h 12593"/>
                <a:gd name="T74" fmla="*/ 288000 w 12592"/>
                <a:gd name="T75" fmla="*/ 245400 h 12593"/>
                <a:gd name="T76" fmla="*/ 295300 w 12592"/>
                <a:gd name="T77" fmla="*/ 232600 h 12593"/>
                <a:gd name="T78" fmla="*/ 302000 w 12592"/>
                <a:gd name="T79" fmla="*/ 218600 h 12593"/>
                <a:gd name="T80" fmla="*/ 307475 w 12592"/>
                <a:gd name="T81" fmla="*/ 204600 h 12593"/>
                <a:gd name="T82" fmla="*/ 311150 w 12592"/>
                <a:gd name="T83" fmla="*/ 189375 h 12593"/>
                <a:gd name="T84" fmla="*/ 313575 w 12592"/>
                <a:gd name="T85" fmla="*/ 173550 h 12593"/>
                <a:gd name="T86" fmla="*/ 314800 w 12592"/>
                <a:gd name="T87" fmla="*/ 157700 h 12593"/>
                <a:gd name="T88" fmla="*/ 314175 w 12592"/>
                <a:gd name="T89" fmla="*/ 149200 h 12593"/>
                <a:gd name="T90" fmla="*/ 312975 w 12592"/>
                <a:gd name="T91" fmla="*/ 133350 h 12593"/>
                <a:gd name="T92" fmla="*/ 309925 w 12592"/>
                <a:gd name="T93" fmla="*/ 118125 h 12593"/>
                <a:gd name="T94" fmla="*/ 305050 w 12592"/>
                <a:gd name="T95" fmla="*/ 103525 h 12593"/>
                <a:gd name="T96" fmla="*/ 298950 w 12592"/>
                <a:gd name="T97" fmla="*/ 89525 h 12593"/>
                <a:gd name="T98" fmla="*/ 291650 w 12592"/>
                <a:gd name="T99" fmla="*/ 76125 h 12593"/>
                <a:gd name="T100" fmla="*/ 278875 w 12592"/>
                <a:gd name="T101" fmla="*/ 57250 h 12593"/>
                <a:gd name="T102" fmla="*/ 257550 w 12592"/>
                <a:gd name="T103" fmla="*/ 35925 h 12593"/>
                <a:gd name="T104" fmla="*/ 238675 w 12592"/>
                <a:gd name="T105" fmla="*/ 23150 h 12593"/>
                <a:gd name="T106" fmla="*/ 225300 w 12592"/>
                <a:gd name="T107" fmla="*/ 15850 h 12593"/>
                <a:gd name="T108" fmla="*/ 211275 w 12592"/>
                <a:gd name="T109" fmla="*/ 9750 h 12593"/>
                <a:gd name="T110" fmla="*/ 196675 w 12592"/>
                <a:gd name="T111" fmla="*/ 5500 h 12593"/>
                <a:gd name="T112" fmla="*/ 181450 w 12592"/>
                <a:gd name="T113" fmla="*/ 1850 h 12593"/>
                <a:gd name="T114" fmla="*/ 165625 w 12592"/>
                <a:gd name="T115" fmla="*/ 625 h 12593"/>
                <a:gd name="T116" fmla="*/ 157100 w 12592"/>
                <a:gd name="T117" fmla="*/ 25 h 12593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237;p7">
              <a:extLst>
                <a:ext uri="{FF2B5EF4-FFF2-40B4-BE49-F238E27FC236}">
                  <a16:creationId xmlns:a16="http://schemas.microsoft.com/office/drawing/2014/main" id="{83C8F7BB-623A-4A48-81B4-3C15A4746E9A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8375" y="3021875"/>
              <a:ext cx="241750" cy="241750"/>
            </a:xfrm>
            <a:custGeom>
              <a:avLst/>
              <a:gdLst>
                <a:gd name="T0" fmla="*/ 120575 w 9670"/>
                <a:gd name="T1" fmla="*/ 25 h 9670"/>
                <a:gd name="T2" fmla="*/ 96225 w 9670"/>
                <a:gd name="T3" fmla="*/ 2450 h 9670"/>
                <a:gd name="T4" fmla="*/ 73675 w 9670"/>
                <a:gd name="T5" fmla="*/ 9775 h 9670"/>
                <a:gd name="T6" fmla="*/ 53600 w 9670"/>
                <a:gd name="T7" fmla="*/ 20725 h 9670"/>
                <a:gd name="T8" fmla="*/ 35325 w 9670"/>
                <a:gd name="T9" fmla="*/ 35950 h 9670"/>
                <a:gd name="T10" fmla="*/ 20725 w 9670"/>
                <a:gd name="T11" fmla="*/ 53600 h 9670"/>
                <a:gd name="T12" fmla="*/ 9750 w 9670"/>
                <a:gd name="T13" fmla="*/ 74300 h 9670"/>
                <a:gd name="T14" fmla="*/ 2450 w 9670"/>
                <a:gd name="T15" fmla="*/ 96825 h 9670"/>
                <a:gd name="T16" fmla="*/ 25 w 9670"/>
                <a:gd name="T17" fmla="*/ 121175 h 9670"/>
                <a:gd name="T18" fmla="*/ 625 w 9670"/>
                <a:gd name="T19" fmla="*/ 133375 h 9670"/>
                <a:gd name="T20" fmla="*/ 5500 w 9670"/>
                <a:gd name="T21" fmla="*/ 157100 h 9670"/>
                <a:gd name="T22" fmla="*/ 14625 w 9670"/>
                <a:gd name="T23" fmla="*/ 178425 h 9670"/>
                <a:gd name="T24" fmla="*/ 27400 w 9670"/>
                <a:gd name="T25" fmla="*/ 197900 h 9670"/>
                <a:gd name="T26" fmla="*/ 43850 w 9670"/>
                <a:gd name="T27" fmla="*/ 214350 h 9670"/>
                <a:gd name="T28" fmla="*/ 63325 w 9670"/>
                <a:gd name="T29" fmla="*/ 227125 h 9670"/>
                <a:gd name="T30" fmla="*/ 84650 w 9670"/>
                <a:gd name="T31" fmla="*/ 236275 h 9670"/>
                <a:gd name="T32" fmla="*/ 108400 w 9670"/>
                <a:gd name="T33" fmla="*/ 241125 h 9670"/>
                <a:gd name="T34" fmla="*/ 120575 w 9670"/>
                <a:gd name="T35" fmla="*/ 241750 h 9670"/>
                <a:gd name="T36" fmla="*/ 144925 w 9670"/>
                <a:gd name="T37" fmla="*/ 239300 h 9670"/>
                <a:gd name="T38" fmla="*/ 167450 w 9670"/>
                <a:gd name="T39" fmla="*/ 232000 h 9670"/>
                <a:gd name="T40" fmla="*/ 188150 w 9670"/>
                <a:gd name="T41" fmla="*/ 221050 h 9670"/>
                <a:gd name="T42" fmla="*/ 205800 w 9670"/>
                <a:gd name="T43" fmla="*/ 206425 h 9670"/>
                <a:gd name="T44" fmla="*/ 221025 w 9670"/>
                <a:gd name="T45" fmla="*/ 188175 h 9670"/>
                <a:gd name="T46" fmla="*/ 232000 w 9670"/>
                <a:gd name="T47" fmla="*/ 168075 h 9670"/>
                <a:gd name="T48" fmla="*/ 239300 w 9670"/>
                <a:gd name="T49" fmla="*/ 145550 h 9670"/>
                <a:gd name="T50" fmla="*/ 241725 w 9670"/>
                <a:gd name="T51" fmla="*/ 121175 h 9670"/>
                <a:gd name="T52" fmla="*/ 241125 w 9670"/>
                <a:gd name="T53" fmla="*/ 108400 h 9670"/>
                <a:gd name="T54" fmla="*/ 236250 w 9670"/>
                <a:gd name="T55" fmla="*/ 85275 h 9670"/>
                <a:gd name="T56" fmla="*/ 227125 w 9670"/>
                <a:gd name="T57" fmla="*/ 63350 h 9670"/>
                <a:gd name="T58" fmla="*/ 213725 w 9670"/>
                <a:gd name="T59" fmla="*/ 44475 h 9670"/>
                <a:gd name="T60" fmla="*/ 197300 w 9670"/>
                <a:gd name="T61" fmla="*/ 28025 h 9670"/>
                <a:gd name="T62" fmla="*/ 178400 w 9670"/>
                <a:gd name="T63" fmla="*/ 14625 h 9670"/>
                <a:gd name="T64" fmla="*/ 156500 w 9670"/>
                <a:gd name="T65" fmla="*/ 5500 h 9670"/>
                <a:gd name="T66" fmla="*/ 133350 w 9670"/>
                <a:gd name="T67" fmla="*/ 625 h 9670"/>
                <a:gd name="T68" fmla="*/ 120575 w 9670"/>
                <a:gd name="T69" fmla="*/ 25 h 9670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" name="Google Shape;238;p7">
              <a:extLst>
                <a:ext uri="{FF2B5EF4-FFF2-40B4-BE49-F238E27FC236}">
                  <a16:creationId xmlns:a16="http://schemas.microsoft.com/office/drawing/2014/main" id="{B932E025-C648-484F-9143-970B38BECE4D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4300" y="3058425"/>
              <a:ext cx="84650" cy="84650"/>
            </a:xfrm>
            <a:custGeom>
              <a:avLst/>
              <a:gdLst>
                <a:gd name="T0" fmla="*/ 0 w 3386"/>
                <a:gd name="T1" fmla="*/ 84625 h 3386"/>
                <a:gd name="T2" fmla="*/ 0 w 3386"/>
                <a:gd name="T3" fmla="*/ 84625 h 3386"/>
                <a:gd name="T4" fmla="*/ 625 w 3386"/>
                <a:gd name="T5" fmla="*/ 75500 h 3386"/>
                <a:gd name="T6" fmla="*/ 1850 w 3386"/>
                <a:gd name="T7" fmla="*/ 67600 h 3386"/>
                <a:gd name="T8" fmla="*/ 3675 w 3386"/>
                <a:gd name="T9" fmla="*/ 59075 h 3386"/>
                <a:gd name="T10" fmla="*/ 6700 w 3386"/>
                <a:gd name="T11" fmla="*/ 51750 h 3386"/>
                <a:gd name="T12" fmla="*/ 10350 w 3386"/>
                <a:gd name="T13" fmla="*/ 43850 h 3386"/>
                <a:gd name="T14" fmla="*/ 14625 w 3386"/>
                <a:gd name="T15" fmla="*/ 37150 h 3386"/>
                <a:gd name="T16" fmla="*/ 19500 w 3386"/>
                <a:gd name="T17" fmla="*/ 30450 h 3386"/>
                <a:gd name="T18" fmla="*/ 24975 w 3386"/>
                <a:gd name="T19" fmla="*/ 24350 h 3386"/>
                <a:gd name="T20" fmla="*/ 31075 w 3386"/>
                <a:gd name="T21" fmla="*/ 18875 h 3386"/>
                <a:gd name="T22" fmla="*/ 37750 w 3386"/>
                <a:gd name="T23" fmla="*/ 14000 h 3386"/>
                <a:gd name="T24" fmla="*/ 44450 w 3386"/>
                <a:gd name="T25" fmla="*/ 9750 h 3386"/>
                <a:gd name="T26" fmla="*/ 51775 w 3386"/>
                <a:gd name="T27" fmla="*/ 6100 h 3386"/>
                <a:gd name="T28" fmla="*/ 59675 w 3386"/>
                <a:gd name="T29" fmla="*/ 3650 h 3386"/>
                <a:gd name="T30" fmla="*/ 67600 w 3386"/>
                <a:gd name="T31" fmla="*/ 1225 h 3386"/>
                <a:gd name="T32" fmla="*/ 76125 w 3386"/>
                <a:gd name="T33" fmla="*/ 0 h 3386"/>
                <a:gd name="T34" fmla="*/ 84650 w 3386"/>
                <a:gd name="T35" fmla="*/ 0 h 338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" name="Google Shape;239;p7">
              <a:extLst>
                <a:ext uri="{FF2B5EF4-FFF2-40B4-BE49-F238E27FC236}">
                  <a16:creationId xmlns:a16="http://schemas.microsoft.com/office/drawing/2014/main" id="{8A8F4D97-28C0-414B-B6FA-6EA655C0A24E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5750" y="3248375"/>
              <a:ext cx="154050" cy="153475"/>
            </a:xfrm>
            <a:custGeom>
              <a:avLst/>
              <a:gdLst>
                <a:gd name="T0" fmla="*/ 0 w 6162"/>
                <a:gd name="T1" fmla="*/ 25600 h 6139"/>
                <a:gd name="T2" fmla="*/ 124225 w 6162"/>
                <a:gd name="T3" fmla="*/ 149800 h 6139"/>
                <a:gd name="T4" fmla="*/ 124225 w 6162"/>
                <a:gd name="T5" fmla="*/ 149800 h 6139"/>
                <a:gd name="T6" fmla="*/ 126050 w 6162"/>
                <a:gd name="T7" fmla="*/ 151025 h 6139"/>
                <a:gd name="T8" fmla="*/ 127875 w 6162"/>
                <a:gd name="T9" fmla="*/ 152250 h 6139"/>
                <a:gd name="T10" fmla="*/ 130300 w 6162"/>
                <a:gd name="T11" fmla="*/ 152850 h 6139"/>
                <a:gd name="T12" fmla="*/ 132750 w 6162"/>
                <a:gd name="T13" fmla="*/ 153450 h 6139"/>
                <a:gd name="T14" fmla="*/ 135175 w 6162"/>
                <a:gd name="T15" fmla="*/ 152850 h 6139"/>
                <a:gd name="T16" fmla="*/ 137000 w 6162"/>
                <a:gd name="T17" fmla="*/ 152250 h 6139"/>
                <a:gd name="T18" fmla="*/ 139425 w 6162"/>
                <a:gd name="T19" fmla="*/ 151025 h 6139"/>
                <a:gd name="T20" fmla="*/ 141275 w 6162"/>
                <a:gd name="T21" fmla="*/ 149800 h 6139"/>
                <a:gd name="T22" fmla="*/ 150400 w 6162"/>
                <a:gd name="T23" fmla="*/ 140675 h 6139"/>
                <a:gd name="T24" fmla="*/ 150400 w 6162"/>
                <a:gd name="T25" fmla="*/ 140675 h 6139"/>
                <a:gd name="T26" fmla="*/ 152225 w 6162"/>
                <a:gd name="T27" fmla="*/ 138850 h 6139"/>
                <a:gd name="T28" fmla="*/ 153450 w 6162"/>
                <a:gd name="T29" fmla="*/ 136400 h 6139"/>
                <a:gd name="T30" fmla="*/ 154050 w 6162"/>
                <a:gd name="T31" fmla="*/ 133975 h 6139"/>
                <a:gd name="T32" fmla="*/ 154050 w 6162"/>
                <a:gd name="T33" fmla="*/ 132150 h 6139"/>
                <a:gd name="T34" fmla="*/ 154050 w 6162"/>
                <a:gd name="T35" fmla="*/ 129700 h 6139"/>
                <a:gd name="T36" fmla="*/ 153450 w 6162"/>
                <a:gd name="T37" fmla="*/ 127275 h 6139"/>
                <a:gd name="T38" fmla="*/ 152225 w 6162"/>
                <a:gd name="T39" fmla="*/ 125450 h 6139"/>
                <a:gd name="T40" fmla="*/ 150400 w 6162"/>
                <a:gd name="T41" fmla="*/ 123025 h 6139"/>
                <a:gd name="T42" fmla="*/ 26800 w 6162"/>
                <a:gd name="T43" fmla="*/ 25 h 6139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14" name="Google Shape;214;p7"/>
          <p:cNvSpPr txBox="1">
            <a:spLocks noGrp="1"/>
          </p:cNvSpPr>
          <p:nvPr>
            <p:ph type="title"/>
          </p:nvPr>
        </p:nvSpPr>
        <p:spPr>
          <a:xfrm>
            <a:off x="1750591" y="618902"/>
            <a:ext cx="4944300" cy="6453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2400">
                <a:solidFill>
                  <a:srgbClr val="17476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15" name="Google Shape;215;p7"/>
          <p:cNvSpPr txBox="1">
            <a:spLocks noGrp="1"/>
          </p:cNvSpPr>
          <p:nvPr>
            <p:ph type="body" idx="1"/>
          </p:nvPr>
        </p:nvSpPr>
        <p:spPr>
          <a:xfrm>
            <a:off x="1750591" y="1557338"/>
            <a:ext cx="2176800" cy="25449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Clr>
                <a:srgbClr val="174769"/>
              </a:buClr>
              <a:buSzPts val="1400"/>
              <a:buChar char="◇"/>
              <a:defRPr>
                <a:solidFill>
                  <a:srgbClr val="174769"/>
                </a:solidFill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￭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￮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6" name="Google Shape;216;p7"/>
          <p:cNvSpPr txBox="1">
            <a:spLocks noGrp="1"/>
          </p:cNvSpPr>
          <p:nvPr>
            <p:ph type="body" idx="2"/>
          </p:nvPr>
        </p:nvSpPr>
        <p:spPr>
          <a:xfrm>
            <a:off x="4038863" y="1557338"/>
            <a:ext cx="2176800" cy="25449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Clr>
                <a:srgbClr val="174769"/>
              </a:buClr>
              <a:buSzPts val="1400"/>
              <a:buChar char="◇"/>
              <a:defRPr>
                <a:solidFill>
                  <a:srgbClr val="174769"/>
                </a:solidFill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￭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￮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7" name="Google Shape;217;p7"/>
          <p:cNvSpPr txBox="1">
            <a:spLocks noGrp="1"/>
          </p:cNvSpPr>
          <p:nvPr>
            <p:ph type="body" idx="3"/>
          </p:nvPr>
        </p:nvSpPr>
        <p:spPr>
          <a:xfrm>
            <a:off x="6327136" y="1557338"/>
            <a:ext cx="2176800" cy="25449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Clr>
                <a:srgbClr val="174769"/>
              </a:buClr>
              <a:buSzPts val="1400"/>
              <a:buChar char="◇"/>
              <a:defRPr>
                <a:solidFill>
                  <a:srgbClr val="174769"/>
                </a:solidFill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￭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￮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Google Shape;240;p7">
            <a:extLst>
              <a:ext uri="{FF2B5EF4-FFF2-40B4-BE49-F238E27FC236}">
                <a16:creationId xmlns:a16="http://schemas.microsoft.com/office/drawing/2014/main" id="{7E55939B-F1DB-E34B-BA6F-FA7D5789DAE0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9ECC485-D225-CF4E-AFE3-F3649729CEF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968607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 preserve="1">
  <p:cSld name="TITLE_ONLY"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42;p8">
            <a:extLst>
              <a:ext uri="{FF2B5EF4-FFF2-40B4-BE49-F238E27FC236}">
                <a16:creationId xmlns:a16="http://schemas.microsoft.com/office/drawing/2014/main" id="{0B11964C-E233-E84B-92DF-ED6DE23EDD8C}"/>
              </a:ext>
            </a:extLst>
          </p:cNvPr>
          <p:cNvSpPr>
            <a:spLocks/>
          </p:cNvSpPr>
          <p:nvPr/>
        </p:nvSpPr>
        <p:spPr bwMode="auto">
          <a:xfrm rot="10800000" flipH="1">
            <a:off x="7664450" y="3684588"/>
            <a:ext cx="1033463" cy="895350"/>
          </a:xfrm>
          <a:custGeom>
            <a:avLst/>
            <a:gdLst>
              <a:gd name="T0" fmla="*/ 258366 w 120000"/>
              <a:gd name="T1" fmla="*/ 0 h 120000"/>
              <a:gd name="T2" fmla="*/ 0 w 120000"/>
              <a:gd name="T3" fmla="*/ 447630 h 120000"/>
              <a:gd name="T4" fmla="*/ 258366 w 120000"/>
              <a:gd name="T5" fmla="*/ 895350 h 120000"/>
              <a:gd name="T6" fmla="*/ 775097 w 120000"/>
              <a:gd name="T7" fmla="*/ 895350 h 120000"/>
              <a:gd name="T8" fmla="*/ 1033463 w 120000"/>
              <a:gd name="T9" fmla="*/ 447630 h 120000"/>
              <a:gd name="T10" fmla="*/ 775097 w 120000"/>
              <a:gd name="T11" fmla="*/ 0 h 120000"/>
              <a:gd name="T12" fmla="*/ 258366 w 120000"/>
              <a:gd name="T13" fmla="*/ 0 h 120000"/>
              <a:gd name="T14" fmla="*/ 331371 w 120000"/>
              <a:gd name="T15" fmla="*/ 126468 h 120000"/>
              <a:gd name="T16" fmla="*/ 702083 w 120000"/>
              <a:gd name="T17" fmla="*/ 126468 h 120000"/>
              <a:gd name="T18" fmla="*/ 887340 w 120000"/>
              <a:gd name="T19" fmla="*/ 447630 h 120000"/>
              <a:gd name="T20" fmla="*/ 702083 w 120000"/>
              <a:gd name="T21" fmla="*/ 768792 h 120000"/>
              <a:gd name="T22" fmla="*/ 331371 w 120000"/>
              <a:gd name="T23" fmla="*/ 768792 h 120000"/>
              <a:gd name="T24" fmla="*/ 146020 w 120000"/>
              <a:gd name="T25" fmla="*/ 447630 h 120000"/>
              <a:gd name="T26" fmla="*/ 331371 w 120000"/>
              <a:gd name="T27" fmla="*/ 126468 h 120000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 rotWithShape="0">
            <a:gsLst>
              <a:gs pos="0">
                <a:srgbClr val="3393E2"/>
              </a:gs>
              <a:gs pos="100000">
                <a:srgbClr val="00E2C7"/>
              </a:gs>
            </a:gsLst>
            <a:lin ang="696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50800" tIns="50800" rIns="50800" bIns="50800" anchor="ctr"/>
          <a:lstStyle/>
          <a:p>
            <a:endParaRPr lang="en-US"/>
          </a:p>
        </p:txBody>
      </p:sp>
      <p:sp>
        <p:nvSpPr>
          <p:cNvPr id="4" name="Google Shape;243;p8">
            <a:extLst>
              <a:ext uri="{FF2B5EF4-FFF2-40B4-BE49-F238E27FC236}">
                <a16:creationId xmlns:a16="http://schemas.microsoft.com/office/drawing/2014/main" id="{F5B9E239-7247-F145-B8A6-7F6BB65F1045}"/>
              </a:ext>
            </a:extLst>
          </p:cNvPr>
          <p:cNvSpPr/>
          <p:nvPr/>
        </p:nvSpPr>
        <p:spPr>
          <a:xfrm rot="5400000">
            <a:off x="499599" y="157100"/>
            <a:ext cx="1146000" cy="1323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lIns="50800" tIns="50800" rIns="50800" bIns="508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buClr>
                <a:srgbClr val="FFFFFF"/>
              </a:buClr>
              <a:buFont typeface="Helvetica Neue" panose="02000503000000020004" pitchFamily="2" charset="0"/>
              <a:buNone/>
              <a:defRPr/>
            </a:pPr>
            <a:endParaRPr lang="en-US" altLang="en-US" sz="3200">
              <a:solidFill>
                <a:srgbClr val="FFFFFF"/>
              </a:solidFill>
              <a:latin typeface="Helvetica Neue" panose="02000503000000020004" pitchFamily="2" charset="0"/>
              <a:sym typeface="Helvetica Neue" panose="02000503000000020004" pitchFamily="2" charset="0"/>
            </a:endParaRPr>
          </a:p>
        </p:txBody>
      </p:sp>
      <p:sp>
        <p:nvSpPr>
          <p:cNvPr id="5" name="Google Shape;245;p8">
            <a:extLst>
              <a:ext uri="{FF2B5EF4-FFF2-40B4-BE49-F238E27FC236}">
                <a16:creationId xmlns:a16="http://schemas.microsoft.com/office/drawing/2014/main" id="{016E9756-709E-DD42-82A6-1B44D94CBC72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-123825" y="1058863"/>
            <a:ext cx="819150" cy="709612"/>
          </a:xfrm>
          <a:prstGeom prst="hexagon">
            <a:avLst>
              <a:gd name="adj" fmla="val 28672"/>
              <a:gd name="vf" fmla="val 115470"/>
            </a:avLst>
          </a:prstGeom>
          <a:noFill/>
          <a:ln w="9525">
            <a:solidFill>
              <a:srgbClr val="19BBD5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6" name="Google Shape;246;p8">
            <a:extLst>
              <a:ext uri="{FF2B5EF4-FFF2-40B4-BE49-F238E27FC236}">
                <a16:creationId xmlns:a16="http://schemas.microsoft.com/office/drawing/2014/main" id="{1DFAEE87-13D0-CF4B-8E86-B88E761E3DE9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638175" y="1439863"/>
            <a:ext cx="428625" cy="371475"/>
          </a:xfrm>
          <a:prstGeom prst="hexagon">
            <a:avLst>
              <a:gd name="adj" fmla="val 28643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7" name="Google Shape;247;p8">
            <a:extLst>
              <a:ext uri="{FF2B5EF4-FFF2-40B4-BE49-F238E27FC236}">
                <a16:creationId xmlns:a16="http://schemas.microsoft.com/office/drawing/2014/main" id="{8F832F87-FB33-9449-8D34-62C470089A6A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1495425" y="-131763"/>
            <a:ext cx="819150" cy="709613"/>
          </a:xfrm>
          <a:prstGeom prst="hexagon">
            <a:avLst>
              <a:gd name="adj" fmla="val 28672"/>
              <a:gd name="vf" fmla="val 115470"/>
            </a:avLst>
          </a:prstGeom>
          <a:noFill/>
          <a:ln w="76200">
            <a:solidFill>
              <a:srgbClr val="184769"/>
            </a:solidFill>
            <a:miter lim="8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8" name="Google Shape;248;p8">
            <a:extLst>
              <a:ext uri="{FF2B5EF4-FFF2-40B4-BE49-F238E27FC236}">
                <a16:creationId xmlns:a16="http://schemas.microsoft.com/office/drawing/2014/main" id="{3E22B04F-A816-B744-9AA8-6023C395BE7A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327025" y="88900"/>
            <a:ext cx="360363" cy="311150"/>
          </a:xfrm>
          <a:prstGeom prst="hexagon">
            <a:avLst>
              <a:gd name="adj" fmla="val 28745"/>
              <a:gd name="vf" fmla="val 115470"/>
            </a:avLst>
          </a:prstGeom>
          <a:solidFill>
            <a:srgbClr val="00E1C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grpSp>
        <p:nvGrpSpPr>
          <p:cNvPr id="9" name="Google Shape;249;p8">
            <a:extLst>
              <a:ext uri="{FF2B5EF4-FFF2-40B4-BE49-F238E27FC236}">
                <a16:creationId xmlns:a16="http://schemas.microsoft.com/office/drawing/2014/main" id="{974763A3-4D88-4947-8EE5-D61CDD624104}"/>
              </a:ext>
            </a:extLst>
          </p:cNvPr>
          <p:cNvGrpSpPr>
            <a:grpSpLocks/>
          </p:cNvGrpSpPr>
          <p:nvPr/>
        </p:nvGrpSpPr>
        <p:grpSpPr bwMode="auto">
          <a:xfrm>
            <a:off x="1730375" y="60325"/>
            <a:ext cx="350838" cy="325438"/>
            <a:chOff x="5975075" y="2327500"/>
            <a:chExt cx="420100" cy="388350"/>
          </a:xfrm>
        </p:grpSpPr>
        <p:sp>
          <p:nvSpPr>
            <p:cNvPr id="10" name="Google Shape;250;p8">
              <a:extLst>
                <a:ext uri="{FF2B5EF4-FFF2-40B4-BE49-F238E27FC236}">
                  <a16:creationId xmlns:a16="http://schemas.microsoft.com/office/drawing/2014/main" id="{9535B3D0-AF84-B64E-A83B-3821BE101A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5075" y="2474650"/>
              <a:ext cx="98325" cy="220450"/>
            </a:xfrm>
            <a:custGeom>
              <a:avLst/>
              <a:gdLst>
                <a:gd name="T0" fmla="*/ 60450 w 3933"/>
                <a:gd name="T1" fmla="*/ 25050 h 8818"/>
                <a:gd name="T2" fmla="*/ 64125 w 3933"/>
                <a:gd name="T3" fmla="*/ 25675 h 8818"/>
                <a:gd name="T4" fmla="*/ 67175 w 3933"/>
                <a:gd name="T5" fmla="*/ 26875 h 8818"/>
                <a:gd name="T6" fmla="*/ 70225 w 3933"/>
                <a:gd name="T7" fmla="*/ 28100 h 8818"/>
                <a:gd name="T8" fmla="*/ 72675 w 3933"/>
                <a:gd name="T9" fmla="*/ 30550 h 8818"/>
                <a:gd name="T10" fmla="*/ 75125 w 3933"/>
                <a:gd name="T11" fmla="*/ 33000 h 8818"/>
                <a:gd name="T12" fmla="*/ 76950 w 3933"/>
                <a:gd name="T13" fmla="*/ 36050 h 8818"/>
                <a:gd name="T14" fmla="*/ 77550 w 3933"/>
                <a:gd name="T15" fmla="*/ 39100 h 8818"/>
                <a:gd name="T16" fmla="*/ 78175 w 3933"/>
                <a:gd name="T17" fmla="*/ 42750 h 8818"/>
                <a:gd name="T18" fmla="*/ 77550 w 3933"/>
                <a:gd name="T19" fmla="*/ 46425 h 8818"/>
                <a:gd name="T20" fmla="*/ 76950 w 3933"/>
                <a:gd name="T21" fmla="*/ 49475 h 8818"/>
                <a:gd name="T22" fmla="*/ 75125 w 3933"/>
                <a:gd name="T23" fmla="*/ 52525 h 8818"/>
                <a:gd name="T24" fmla="*/ 72675 w 3933"/>
                <a:gd name="T25" fmla="*/ 55575 h 8818"/>
                <a:gd name="T26" fmla="*/ 70225 w 3933"/>
                <a:gd name="T27" fmla="*/ 57425 h 8818"/>
                <a:gd name="T28" fmla="*/ 67175 w 3933"/>
                <a:gd name="T29" fmla="*/ 59250 h 8818"/>
                <a:gd name="T30" fmla="*/ 64125 w 3933"/>
                <a:gd name="T31" fmla="*/ 59850 h 8818"/>
                <a:gd name="T32" fmla="*/ 60450 w 3933"/>
                <a:gd name="T33" fmla="*/ 60475 h 8818"/>
                <a:gd name="T34" fmla="*/ 56800 w 3933"/>
                <a:gd name="T35" fmla="*/ 59850 h 8818"/>
                <a:gd name="T36" fmla="*/ 53750 w 3933"/>
                <a:gd name="T37" fmla="*/ 59250 h 8818"/>
                <a:gd name="T38" fmla="*/ 50700 w 3933"/>
                <a:gd name="T39" fmla="*/ 57425 h 8818"/>
                <a:gd name="T40" fmla="*/ 48250 w 3933"/>
                <a:gd name="T41" fmla="*/ 55575 h 8818"/>
                <a:gd name="T42" fmla="*/ 45800 w 3933"/>
                <a:gd name="T43" fmla="*/ 52525 h 8818"/>
                <a:gd name="T44" fmla="*/ 43975 w 3933"/>
                <a:gd name="T45" fmla="*/ 49475 h 8818"/>
                <a:gd name="T46" fmla="*/ 43375 w 3933"/>
                <a:gd name="T47" fmla="*/ 46425 h 8818"/>
                <a:gd name="T48" fmla="*/ 42750 w 3933"/>
                <a:gd name="T49" fmla="*/ 42750 h 8818"/>
                <a:gd name="T50" fmla="*/ 43375 w 3933"/>
                <a:gd name="T51" fmla="*/ 39100 h 8818"/>
                <a:gd name="T52" fmla="*/ 43975 w 3933"/>
                <a:gd name="T53" fmla="*/ 36050 h 8818"/>
                <a:gd name="T54" fmla="*/ 45800 w 3933"/>
                <a:gd name="T55" fmla="*/ 33000 h 8818"/>
                <a:gd name="T56" fmla="*/ 48250 w 3933"/>
                <a:gd name="T57" fmla="*/ 30550 h 8818"/>
                <a:gd name="T58" fmla="*/ 50700 w 3933"/>
                <a:gd name="T59" fmla="*/ 28100 h 8818"/>
                <a:gd name="T60" fmla="*/ 53750 w 3933"/>
                <a:gd name="T61" fmla="*/ 26875 h 8818"/>
                <a:gd name="T62" fmla="*/ 56800 w 3933"/>
                <a:gd name="T63" fmla="*/ 25675 h 8818"/>
                <a:gd name="T64" fmla="*/ 60450 w 3933"/>
                <a:gd name="T65" fmla="*/ 25050 h 8818"/>
                <a:gd name="T66" fmla="*/ 25 w 3933"/>
                <a:gd name="T67" fmla="*/ 25 h 8818"/>
                <a:gd name="T68" fmla="*/ 25 w 3933"/>
                <a:gd name="T69" fmla="*/ 220425 h 8818"/>
                <a:gd name="T70" fmla="*/ 98325 w 3933"/>
                <a:gd name="T71" fmla="*/ 220425 h 8818"/>
                <a:gd name="T72" fmla="*/ 98325 w 3933"/>
                <a:gd name="T73" fmla="*/ 25 h 8818"/>
                <a:gd name="T74" fmla="*/ 25 w 3933"/>
                <a:gd name="T75" fmla="*/ 25 h 8818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" name="Google Shape;251;p8">
              <a:extLst>
                <a:ext uri="{FF2B5EF4-FFF2-40B4-BE49-F238E27FC236}">
                  <a16:creationId xmlns:a16="http://schemas.microsoft.com/office/drawing/2014/main" id="{FB03FC72-D63D-894D-BBFF-008B1F4016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8025" y="2327500"/>
              <a:ext cx="307150" cy="388350"/>
            </a:xfrm>
            <a:custGeom>
              <a:avLst/>
              <a:gdLst>
                <a:gd name="T0" fmla="*/ 149000 w 12286"/>
                <a:gd name="T1" fmla="*/ 625 h 15534"/>
                <a:gd name="T2" fmla="*/ 138000 w 12286"/>
                <a:gd name="T3" fmla="*/ 3675 h 15534"/>
                <a:gd name="T4" fmla="*/ 124575 w 12286"/>
                <a:gd name="T5" fmla="*/ 36650 h 15534"/>
                <a:gd name="T6" fmla="*/ 114800 w 12286"/>
                <a:gd name="T7" fmla="*/ 63525 h 15534"/>
                <a:gd name="T8" fmla="*/ 105050 w 12286"/>
                <a:gd name="T9" fmla="*/ 84900 h 15534"/>
                <a:gd name="T10" fmla="*/ 97100 w 12286"/>
                <a:gd name="T11" fmla="*/ 98325 h 15534"/>
                <a:gd name="T12" fmla="*/ 83050 w 12286"/>
                <a:gd name="T13" fmla="*/ 112375 h 15534"/>
                <a:gd name="T14" fmla="*/ 36050 w 12286"/>
                <a:gd name="T15" fmla="*/ 155725 h 15534"/>
                <a:gd name="T16" fmla="*/ 25 w 12286"/>
                <a:gd name="T17" fmla="*/ 335825 h 15534"/>
                <a:gd name="T18" fmla="*/ 50100 w 12286"/>
                <a:gd name="T19" fmla="*/ 341950 h 15534"/>
                <a:gd name="T20" fmla="*/ 89175 w 12286"/>
                <a:gd name="T21" fmla="*/ 357825 h 15534"/>
                <a:gd name="T22" fmla="*/ 139850 w 12286"/>
                <a:gd name="T23" fmla="*/ 374925 h 15534"/>
                <a:gd name="T24" fmla="*/ 166700 w 12286"/>
                <a:gd name="T25" fmla="*/ 381625 h 15534"/>
                <a:gd name="T26" fmla="*/ 192350 w 12286"/>
                <a:gd name="T27" fmla="*/ 386525 h 15534"/>
                <a:gd name="T28" fmla="*/ 215550 w 12286"/>
                <a:gd name="T29" fmla="*/ 388350 h 15534"/>
                <a:gd name="T30" fmla="*/ 245475 w 12286"/>
                <a:gd name="T31" fmla="*/ 387725 h 15534"/>
                <a:gd name="T32" fmla="*/ 263800 w 12286"/>
                <a:gd name="T33" fmla="*/ 384075 h 15534"/>
                <a:gd name="T34" fmla="*/ 271125 w 12286"/>
                <a:gd name="T35" fmla="*/ 381625 h 15534"/>
                <a:gd name="T36" fmla="*/ 276600 w 12286"/>
                <a:gd name="T37" fmla="*/ 377350 h 15534"/>
                <a:gd name="T38" fmla="*/ 279050 w 12286"/>
                <a:gd name="T39" fmla="*/ 371850 h 15534"/>
                <a:gd name="T40" fmla="*/ 280275 w 12286"/>
                <a:gd name="T41" fmla="*/ 349875 h 15534"/>
                <a:gd name="T42" fmla="*/ 276600 w 12286"/>
                <a:gd name="T43" fmla="*/ 342550 h 15534"/>
                <a:gd name="T44" fmla="*/ 276000 w 12286"/>
                <a:gd name="T45" fmla="*/ 338900 h 15534"/>
                <a:gd name="T46" fmla="*/ 282100 w 12286"/>
                <a:gd name="T47" fmla="*/ 336450 h 15534"/>
                <a:gd name="T48" fmla="*/ 286375 w 12286"/>
                <a:gd name="T49" fmla="*/ 331575 h 15534"/>
                <a:gd name="T50" fmla="*/ 289425 w 12286"/>
                <a:gd name="T51" fmla="*/ 324850 h 15534"/>
                <a:gd name="T52" fmla="*/ 291875 w 12286"/>
                <a:gd name="T53" fmla="*/ 299825 h 15534"/>
                <a:gd name="T54" fmla="*/ 291875 w 12286"/>
                <a:gd name="T55" fmla="*/ 294325 h 15534"/>
                <a:gd name="T56" fmla="*/ 290050 w 12286"/>
                <a:gd name="T57" fmla="*/ 288825 h 15534"/>
                <a:gd name="T58" fmla="*/ 285150 w 12286"/>
                <a:gd name="T59" fmla="*/ 282725 h 15534"/>
                <a:gd name="T60" fmla="*/ 286375 w 12286"/>
                <a:gd name="T61" fmla="*/ 280275 h 15534"/>
                <a:gd name="T62" fmla="*/ 291275 w 12286"/>
                <a:gd name="T63" fmla="*/ 277225 h 15534"/>
                <a:gd name="T64" fmla="*/ 295550 w 12286"/>
                <a:gd name="T65" fmla="*/ 272325 h 15534"/>
                <a:gd name="T66" fmla="*/ 297975 w 12286"/>
                <a:gd name="T67" fmla="*/ 266850 h 15534"/>
                <a:gd name="T68" fmla="*/ 300425 w 12286"/>
                <a:gd name="T69" fmla="*/ 241800 h 15534"/>
                <a:gd name="T70" fmla="*/ 300425 w 12286"/>
                <a:gd name="T71" fmla="*/ 235700 h 15534"/>
                <a:gd name="T72" fmla="*/ 298600 w 12286"/>
                <a:gd name="T73" fmla="*/ 230200 h 15534"/>
                <a:gd name="T74" fmla="*/ 295550 w 12286"/>
                <a:gd name="T75" fmla="*/ 225925 h 15534"/>
                <a:gd name="T76" fmla="*/ 291275 w 12286"/>
                <a:gd name="T77" fmla="*/ 222275 h 15534"/>
                <a:gd name="T78" fmla="*/ 296150 w 12286"/>
                <a:gd name="T79" fmla="*/ 219825 h 15534"/>
                <a:gd name="T80" fmla="*/ 300425 w 12286"/>
                <a:gd name="T81" fmla="*/ 216175 h 15534"/>
                <a:gd name="T82" fmla="*/ 303475 w 12286"/>
                <a:gd name="T83" fmla="*/ 211275 h 15534"/>
                <a:gd name="T84" fmla="*/ 304700 w 12286"/>
                <a:gd name="T85" fmla="*/ 205175 h 15534"/>
                <a:gd name="T86" fmla="*/ 306525 w 12286"/>
                <a:gd name="T87" fmla="*/ 180150 h 15534"/>
                <a:gd name="T88" fmla="*/ 304700 w 12286"/>
                <a:gd name="T89" fmla="*/ 174650 h 15534"/>
                <a:gd name="T90" fmla="*/ 301650 w 12286"/>
                <a:gd name="T91" fmla="*/ 169750 h 15534"/>
                <a:gd name="T92" fmla="*/ 293700 w 12286"/>
                <a:gd name="T93" fmla="*/ 164275 h 15534"/>
                <a:gd name="T94" fmla="*/ 280275 w 12286"/>
                <a:gd name="T95" fmla="*/ 158775 h 15534"/>
                <a:gd name="T96" fmla="*/ 264400 w 12286"/>
                <a:gd name="T97" fmla="*/ 155725 h 15534"/>
                <a:gd name="T98" fmla="*/ 221050 w 12286"/>
                <a:gd name="T99" fmla="*/ 150825 h 15534"/>
                <a:gd name="T100" fmla="*/ 158150 w 12286"/>
                <a:gd name="T101" fmla="*/ 147175 h 15534"/>
                <a:gd name="T102" fmla="*/ 166100 w 12286"/>
                <a:gd name="T103" fmla="*/ 131300 h 15534"/>
                <a:gd name="T104" fmla="*/ 172200 w 12286"/>
                <a:gd name="T105" fmla="*/ 112375 h 15534"/>
                <a:gd name="T106" fmla="*/ 177075 w 12286"/>
                <a:gd name="T107" fmla="*/ 92225 h 15534"/>
                <a:gd name="T108" fmla="*/ 181350 w 12286"/>
                <a:gd name="T109" fmla="*/ 53750 h 15534"/>
                <a:gd name="T110" fmla="*/ 182575 w 12286"/>
                <a:gd name="T111" fmla="*/ 24450 h 15534"/>
                <a:gd name="T112" fmla="*/ 180750 w 12286"/>
                <a:gd name="T113" fmla="*/ 15275 h 15534"/>
                <a:gd name="T114" fmla="*/ 175875 w 12286"/>
                <a:gd name="T115" fmla="*/ 7950 h 15534"/>
                <a:gd name="T116" fmla="*/ 167925 w 12286"/>
                <a:gd name="T117" fmla="*/ 2450 h 15534"/>
                <a:gd name="T118" fmla="*/ 158150 w 12286"/>
                <a:gd name="T119" fmla="*/ 25 h 15534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2" name="Google Shape;252;p8">
            <a:extLst>
              <a:ext uri="{FF2B5EF4-FFF2-40B4-BE49-F238E27FC236}">
                <a16:creationId xmlns:a16="http://schemas.microsoft.com/office/drawing/2014/main" id="{3FC3C085-C916-2F46-82B3-4FE480523869}"/>
              </a:ext>
            </a:extLst>
          </p:cNvPr>
          <p:cNvSpPr>
            <a:spLocks/>
          </p:cNvSpPr>
          <p:nvPr/>
        </p:nvSpPr>
        <p:spPr bwMode="auto">
          <a:xfrm>
            <a:off x="203200" y="1270000"/>
            <a:ext cx="166688" cy="287338"/>
          </a:xfrm>
          <a:custGeom>
            <a:avLst/>
            <a:gdLst>
              <a:gd name="T0" fmla="*/ 90197 w 11870"/>
              <a:gd name="T1" fmla="*/ 14000 h 20565"/>
              <a:gd name="T2" fmla="*/ 92261 w 11870"/>
              <a:gd name="T3" fmla="*/ 16040 h 20565"/>
              <a:gd name="T4" fmla="*/ 92261 w 11870"/>
              <a:gd name="T5" fmla="*/ 19114 h 20565"/>
              <a:gd name="T6" fmla="*/ 90197 w 11870"/>
              <a:gd name="T7" fmla="*/ 21168 h 20565"/>
              <a:gd name="T8" fmla="*/ 78204 w 11870"/>
              <a:gd name="T9" fmla="*/ 21503 h 20565"/>
              <a:gd name="T10" fmla="*/ 75452 w 11870"/>
              <a:gd name="T11" fmla="*/ 20483 h 20565"/>
              <a:gd name="T12" fmla="*/ 74090 w 11870"/>
              <a:gd name="T13" fmla="*/ 17745 h 20565"/>
              <a:gd name="T14" fmla="*/ 75452 w 11870"/>
              <a:gd name="T15" fmla="*/ 15020 h 20565"/>
              <a:gd name="T16" fmla="*/ 78204 w 11870"/>
              <a:gd name="T17" fmla="*/ 13651 h 20565"/>
              <a:gd name="T18" fmla="*/ 148503 w 11870"/>
              <a:gd name="T19" fmla="*/ 35839 h 20565"/>
              <a:gd name="T20" fmla="*/ 18185 w 11870"/>
              <a:gd name="T21" fmla="*/ 233419 h 20565"/>
              <a:gd name="T22" fmla="*/ 148503 w 11870"/>
              <a:gd name="T23" fmla="*/ 35839 h 20565"/>
              <a:gd name="T24" fmla="*/ 85745 w 11870"/>
              <a:gd name="T25" fmla="*/ 248775 h 20565"/>
              <a:gd name="T26" fmla="*/ 90197 w 11870"/>
              <a:gd name="T27" fmla="*/ 250479 h 20565"/>
              <a:gd name="T28" fmla="*/ 93286 w 11870"/>
              <a:gd name="T29" fmla="*/ 253553 h 20565"/>
              <a:gd name="T30" fmla="*/ 95000 w 11870"/>
              <a:gd name="T31" fmla="*/ 257982 h 20565"/>
              <a:gd name="T32" fmla="*/ 95000 w 11870"/>
              <a:gd name="T33" fmla="*/ 262761 h 20565"/>
              <a:gd name="T34" fmla="*/ 93286 w 11870"/>
              <a:gd name="T35" fmla="*/ 267204 h 20565"/>
              <a:gd name="T36" fmla="*/ 90197 w 11870"/>
              <a:gd name="T37" fmla="*/ 270264 h 20565"/>
              <a:gd name="T38" fmla="*/ 85745 w 11870"/>
              <a:gd name="T39" fmla="*/ 271969 h 20565"/>
              <a:gd name="T40" fmla="*/ 80943 w 11870"/>
              <a:gd name="T41" fmla="*/ 271969 h 20565"/>
              <a:gd name="T42" fmla="*/ 76477 w 11870"/>
              <a:gd name="T43" fmla="*/ 270264 h 20565"/>
              <a:gd name="T44" fmla="*/ 73402 w 11870"/>
              <a:gd name="T45" fmla="*/ 267204 h 20565"/>
              <a:gd name="T46" fmla="*/ 71688 w 11870"/>
              <a:gd name="T47" fmla="*/ 262761 h 20565"/>
              <a:gd name="T48" fmla="*/ 71688 w 11870"/>
              <a:gd name="T49" fmla="*/ 257982 h 20565"/>
              <a:gd name="T50" fmla="*/ 73402 w 11870"/>
              <a:gd name="T51" fmla="*/ 253553 h 20565"/>
              <a:gd name="T52" fmla="*/ 76477 w 11870"/>
              <a:gd name="T53" fmla="*/ 250479 h 20565"/>
              <a:gd name="T54" fmla="*/ 80943 w 11870"/>
              <a:gd name="T55" fmla="*/ 248775 h 20565"/>
              <a:gd name="T56" fmla="*/ 18185 w 11870"/>
              <a:gd name="T57" fmla="*/ 0 h 20565"/>
              <a:gd name="T58" fmla="*/ 10981 w 11870"/>
              <a:gd name="T59" fmla="*/ 1369 h 20565"/>
              <a:gd name="T60" fmla="*/ 5140 w 11870"/>
              <a:gd name="T61" fmla="*/ 5128 h 20565"/>
              <a:gd name="T62" fmla="*/ 1376 w 11870"/>
              <a:gd name="T63" fmla="*/ 10926 h 20565"/>
              <a:gd name="T64" fmla="*/ 0 w 11870"/>
              <a:gd name="T65" fmla="*/ 18094 h 20565"/>
              <a:gd name="T66" fmla="*/ 351 w 11870"/>
              <a:gd name="T67" fmla="*/ 273003 h 20565"/>
              <a:gd name="T68" fmla="*/ 3089 w 11870"/>
              <a:gd name="T69" fmla="*/ 279486 h 20565"/>
              <a:gd name="T70" fmla="*/ 7892 w 11870"/>
              <a:gd name="T71" fmla="*/ 284264 h 20565"/>
              <a:gd name="T72" fmla="*/ 14408 w 11870"/>
              <a:gd name="T73" fmla="*/ 286989 h 20565"/>
              <a:gd name="T74" fmla="*/ 148503 w 11870"/>
              <a:gd name="T75" fmla="*/ 287338 h 20565"/>
              <a:gd name="T76" fmla="*/ 155707 w 11870"/>
              <a:gd name="T77" fmla="*/ 285969 h 20565"/>
              <a:gd name="T78" fmla="*/ 161534 w 11870"/>
              <a:gd name="T79" fmla="*/ 282210 h 20565"/>
              <a:gd name="T80" fmla="*/ 165312 w 11870"/>
              <a:gd name="T81" fmla="*/ 276412 h 20565"/>
              <a:gd name="T82" fmla="*/ 166688 w 11870"/>
              <a:gd name="T83" fmla="*/ 269244 h 20565"/>
              <a:gd name="T84" fmla="*/ 166337 w 11870"/>
              <a:gd name="T85" fmla="*/ 14335 h 20565"/>
              <a:gd name="T86" fmla="*/ 163599 w 11870"/>
              <a:gd name="T87" fmla="*/ 7852 h 20565"/>
              <a:gd name="T88" fmla="*/ 158796 w 11870"/>
              <a:gd name="T89" fmla="*/ 3074 h 20565"/>
              <a:gd name="T90" fmla="*/ 152280 w 11870"/>
              <a:gd name="T91" fmla="*/ 349 h 20565"/>
              <a:gd name="T92" fmla="*/ 18185 w 11870"/>
              <a:gd name="T93" fmla="*/ 0 h 20565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lnTo>
                  <a:pt x="6301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lnTo>
                  <a:pt x="1057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lnTo>
                  <a:pt x="129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13" name="Google Shape;253;p8">
            <a:extLst>
              <a:ext uri="{FF2B5EF4-FFF2-40B4-BE49-F238E27FC236}">
                <a16:creationId xmlns:a16="http://schemas.microsoft.com/office/drawing/2014/main" id="{5749DFA2-37B8-BF45-A8EA-9B8E0BAA324A}"/>
              </a:ext>
            </a:extLst>
          </p:cNvPr>
          <p:cNvGrpSpPr>
            <a:grpSpLocks/>
          </p:cNvGrpSpPr>
          <p:nvPr/>
        </p:nvGrpSpPr>
        <p:grpSpPr bwMode="auto">
          <a:xfrm>
            <a:off x="904875" y="515938"/>
            <a:ext cx="382588" cy="606425"/>
            <a:chOff x="6718575" y="2318625"/>
            <a:chExt cx="256950" cy="407375"/>
          </a:xfrm>
        </p:grpSpPr>
        <p:sp>
          <p:nvSpPr>
            <p:cNvPr id="14" name="Google Shape;254;p8">
              <a:extLst>
                <a:ext uri="{FF2B5EF4-FFF2-40B4-BE49-F238E27FC236}">
                  <a16:creationId xmlns:a16="http://schemas.microsoft.com/office/drawing/2014/main" id="{C45803AA-4583-E945-A40E-13ED3919BB0B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73600"/>
              <a:ext cx="102300" cy="22550"/>
            </a:xfrm>
            <a:custGeom>
              <a:avLst/>
              <a:gdLst>
                <a:gd name="T0" fmla="*/ 102300 w 4092"/>
                <a:gd name="T1" fmla="*/ 22550 h 902"/>
                <a:gd name="T2" fmla="*/ 102300 w 4092"/>
                <a:gd name="T3" fmla="*/ 25 h 902"/>
                <a:gd name="T4" fmla="*/ 0 w 4092"/>
                <a:gd name="T5" fmla="*/ 25 h 902"/>
                <a:gd name="T6" fmla="*/ 0 w 4092"/>
                <a:gd name="T7" fmla="*/ 22550 h 902"/>
                <a:gd name="T8" fmla="*/ 102300 w 4092"/>
                <a:gd name="T9" fmla="*/ 22550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" name="Google Shape;255;p8">
              <a:extLst>
                <a:ext uri="{FF2B5EF4-FFF2-40B4-BE49-F238E27FC236}">
                  <a16:creationId xmlns:a16="http://schemas.microsoft.com/office/drawing/2014/main" id="{A018A9B0-DFEB-9B43-AC05-E4E249B25ADA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50475"/>
              <a:ext cx="102300" cy="22550"/>
            </a:xfrm>
            <a:custGeom>
              <a:avLst/>
              <a:gdLst>
                <a:gd name="T0" fmla="*/ 102300 w 4092"/>
                <a:gd name="T1" fmla="*/ 22525 h 902"/>
                <a:gd name="T2" fmla="*/ 102300 w 4092"/>
                <a:gd name="T3" fmla="*/ 0 h 902"/>
                <a:gd name="T4" fmla="*/ 0 w 4092"/>
                <a:gd name="T5" fmla="*/ 0 h 902"/>
                <a:gd name="T6" fmla="*/ 0 w 4092"/>
                <a:gd name="T7" fmla="*/ 22525 h 902"/>
                <a:gd name="T8" fmla="*/ 102300 w 4092"/>
                <a:gd name="T9" fmla="*/ 22525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256;p8">
              <a:extLst>
                <a:ext uri="{FF2B5EF4-FFF2-40B4-BE49-F238E27FC236}">
                  <a16:creationId xmlns:a16="http://schemas.microsoft.com/office/drawing/2014/main" id="{94F7A4E7-206C-4247-BCCF-74E8F8BBEDDA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96125"/>
              <a:ext cx="102300" cy="29875"/>
            </a:xfrm>
            <a:custGeom>
              <a:avLst/>
              <a:gdLst>
                <a:gd name="T0" fmla="*/ 0 w 4092"/>
                <a:gd name="T1" fmla="*/ 25 h 1195"/>
                <a:gd name="T2" fmla="*/ 0 w 4092"/>
                <a:gd name="T3" fmla="*/ 4275 h 1195"/>
                <a:gd name="T4" fmla="*/ 0 w 4092"/>
                <a:gd name="T5" fmla="*/ 4275 h 1195"/>
                <a:gd name="T6" fmla="*/ 600 w 4092"/>
                <a:gd name="T7" fmla="*/ 7950 h 1195"/>
                <a:gd name="T8" fmla="*/ 2450 w 4092"/>
                <a:gd name="T9" fmla="*/ 11600 h 1195"/>
                <a:gd name="T10" fmla="*/ 4875 w 4092"/>
                <a:gd name="T11" fmla="*/ 14625 h 1195"/>
                <a:gd name="T12" fmla="*/ 8525 w 4092"/>
                <a:gd name="T13" fmla="*/ 16475 h 1195"/>
                <a:gd name="T14" fmla="*/ 46875 w 4092"/>
                <a:gd name="T15" fmla="*/ 29250 h 1195"/>
                <a:gd name="T16" fmla="*/ 46875 w 4092"/>
                <a:gd name="T17" fmla="*/ 29250 h 1195"/>
                <a:gd name="T18" fmla="*/ 51150 w 4092"/>
                <a:gd name="T19" fmla="*/ 29850 h 1195"/>
                <a:gd name="T20" fmla="*/ 51150 w 4092"/>
                <a:gd name="T21" fmla="*/ 29850 h 1195"/>
                <a:gd name="T22" fmla="*/ 55400 w 4092"/>
                <a:gd name="T23" fmla="*/ 29250 h 1195"/>
                <a:gd name="T24" fmla="*/ 93775 w 4092"/>
                <a:gd name="T25" fmla="*/ 16475 h 1195"/>
                <a:gd name="T26" fmla="*/ 93775 w 4092"/>
                <a:gd name="T27" fmla="*/ 16475 h 1195"/>
                <a:gd name="T28" fmla="*/ 97425 w 4092"/>
                <a:gd name="T29" fmla="*/ 14625 h 1195"/>
                <a:gd name="T30" fmla="*/ 99850 w 4092"/>
                <a:gd name="T31" fmla="*/ 11600 h 1195"/>
                <a:gd name="T32" fmla="*/ 101675 w 4092"/>
                <a:gd name="T33" fmla="*/ 7950 h 1195"/>
                <a:gd name="T34" fmla="*/ 102300 w 4092"/>
                <a:gd name="T35" fmla="*/ 4275 h 1195"/>
                <a:gd name="T36" fmla="*/ 102300 w 4092"/>
                <a:gd name="T37" fmla="*/ 25 h 1195"/>
                <a:gd name="T38" fmla="*/ 0 w 4092"/>
                <a:gd name="T39" fmla="*/ 25 h 119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257;p8">
              <a:extLst>
                <a:ext uri="{FF2B5EF4-FFF2-40B4-BE49-F238E27FC236}">
                  <a16:creationId xmlns:a16="http://schemas.microsoft.com/office/drawing/2014/main" id="{CD3AACA3-1731-9E46-82F7-1F1D7C24CD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784925" y="2459275"/>
              <a:ext cx="35350" cy="166875"/>
            </a:xfrm>
            <a:custGeom>
              <a:avLst/>
              <a:gdLst>
                <a:gd name="T0" fmla="*/ 35325 w 1414"/>
                <a:gd name="T1" fmla="*/ 166850 h 6675"/>
                <a:gd name="T2" fmla="*/ 35325 w 1414"/>
                <a:gd name="T3" fmla="*/ 166850 h 6675"/>
                <a:gd name="T4" fmla="*/ 14625 w 1414"/>
                <a:gd name="T5" fmla="*/ 71250 h 6675"/>
                <a:gd name="T6" fmla="*/ 25 w 1414"/>
                <a:gd name="T7" fmla="*/ 25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258;p8">
              <a:extLst>
                <a:ext uri="{FF2B5EF4-FFF2-40B4-BE49-F238E27FC236}">
                  <a16:creationId xmlns:a16="http://schemas.microsoft.com/office/drawing/2014/main" id="{3F48E08A-0277-3F40-B45C-64F3FE8294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8575" y="2318625"/>
              <a:ext cx="256950" cy="307525"/>
            </a:xfrm>
            <a:custGeom>
              <a:avLst/>
              <a:gdLst>
                <a:gd name="T0" fmla="*/ 179625 w 10278"/>
                <a:gd name="T1" fmla="*/ 307500 h 12301"/>
                <a:gd name="T2" fmla="*/ 186925 w 10278"/>
                <a:gd name="T3" fmla="*/ 281325 h 12301"/>
                <a:gd name="T4" fmla="*/ 197275 w 10278"/>
                <a:gd name="T5" fmla="*/ 258175 h 12301"/>
                <a:gd name="T6" fmla="*/ 209450 w 10278"/>
                <a:gd name="T7" fmla="*/ 237475 h 12301"/>
                <a:gd name="T8" fmla="*/ 229550 w 10278"/>
                <a:gd name="T9" fmla="*/ 208250 h 12301"/>
                <a:gd name="T10" fmla="*/ 241125 w 10278"/>
                <a:gd name="T11" fmla="*/ 188775 h 12301"/>
                <a:gd name="T12" fmla="*/ 250850 w 10278"/>
                <a:gd name="T13" fmla="*/ 166850 h 12301"/>
                <a:gd name="T14" fmla="*/ 255725 w 10278"/>
                <a:gd name="T15" fmla="*/ 141900 h 12301"/>
                <a:gd name="T16" fmla="*/ 256950 w 10278"/>
                <a:gd name="T17" fmla="*/ 128500 h 12301"/>
                <a:gd name="T18" fmla="*/ 255725 w 10278"/>
                <a:gd name="T19" fmla="*/ 115100 h 12301"/>
                <a:gd name="T20" fmla="*/ 250850 w 10278"/>
                <a:gd name="T21" fmla="*/ 90125 h 12301"/>
                <a:gd name="T22" fmla="*/ 241125 w 10278"/>
                <a:gd name="T23" fmla="*/ 67000 h 12301"/>
                <a:gd name="T24" fmla="*/ 227100 w 10278"/>
                <a:gd name="T25" fmla="*/ 46900 h 12301"/>
                <a:gd name="T26" fmla="*/ 210050 w 10278"/>
                <a:gd name="T27" fmla="*/ 29250 h 12301"/>
                <a:gd name="T28" fmla="*/ 189350 w 10278"/>
                <a:gd name="T29" fmla="*/ 15850 h 12301"/>
                <a:gd name="T30" fmla="*/ 166825 w 10278"/>
                <a:gd name="T31" fmla="*/ 6100 h 12301"/>
                <a:gd name="T32" fmla="*/ 141875 w 10278"/>
                <a:gd name="T33" fmla="*/ 625 h 12301"/>
                <a:gd name="T34" fmla="*/ 128475 w 10278"/>
                <a:gd name="T35" fmla="*/ 25 h 12301"/>
                <a:gd name="T36" fmla="*/ 102900 w 10278"/>
                <a:gd name="T37" fmla="*/ 2450 h 12301"/>
                <a:gd name="T38" fmla="*/ 78550 w 10278"/>
                <a:gd name="T39" fmla="*/ 10375 h 12301"/>
                <a:gd name="T40" fmla="*/ 56625 w 10278"/>
                <a:gd name="T41" fmla="*/ 21950 h 12301"/>
                <a:gd name="T42" fmla="*/ 37750 w 10278"/>
                <a:gd name="T43" fmla="*/ 37775 h 12301"/>
                <a:gd name="T44" fmla="*/ 21925 w 10278"/>
                <a:gd name="T45" fmla="*/ 56650 h 12301"/>
                <a:gd name="T46" fmla="*/ 10350 w 10278"/>
                <a:gd name="T47" fmla="*/ 78575 h 12301"/>
                <a:gd name="T48" fmla="*/ 3050 w 10278"/>
                <a:gd name="T49" fmla="*/ 102325 h 12301"/>
                <a:gd name="T50" fmla="*/ 0 w 10278"/>
                <a:gd name="T51" fmla="*/ 128500 h 12301"/>
                <a:gd name="T52" fmla="*/ 600 w 10278"/>
                <a:gd name="T53" fmla="*/ 135200 h 12301"/>
                <a:gd name="T54" fmla="*/ 3050 w 10278"/>
                <a:gd name="T55" fmla="*/ 154675 h 12301"/>
                <a:gd name="T56" fmla="*/ 10350 w 10278"/>
                <a:gd name="T57" fmla="*/ 177825 h 12301"/>
                <a:gd name="T58" fmla="*/ 21300 w 10278"/>
                <a:gd name="T59" fmla="*/ 198525 h 12301"/>
                <a:gd name="T60" fmla="*/ 34100 w 10278"/>
                <a:gd name="T61" fmla="*/ 218000 h 12301"/>
                <a:gd name="T62" fmla="*/ 53575 w 10278"/>
                <a:gd name="T63" fmla="*/ 247825 h 12301"/>
                <a:gd name="T64" fmla="*/ 65150 w 10278"/>
                <a:gd name="T65" fmla="*/ 269150 h 12301"/>
                <a:gd name="T66" fmla="*/ 74275 w 10278"/>
                <a:gd name="T67" fmla="*/ 294100 h 12301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259;p8">
              <a:extLst>
                <a:ext uri="{FF2B5EF4-FFF2-40B4-BE49-F238E27FC236}">
                  <a16:creationId xmlns:a16="http://schemas.microsoft.com/office/drawing/2014/main" id="{874B7A92-F178-E847-BBE7-D374D7B9B9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3825" y="2459275"/>
              <a:ext cx="35350" cy="166875"/>
            </a:xfrm>
            <a:custGeom>
              <a:avLst/>
              <a:gdLst>
                <a:gd name="T0" fmla="*/ 35325 w 1414"/>
                <a:gd name="T1" fmla="*/ 25 h 6675"/>
                <a:gd name="T2" fmla="*/ 35325 w 1414"/>
                <a:gd name="T3" fmla="*/ 25 h 6675"/>
                <a:gd name="T4" fmla="*/ 20725 w 1414"/>
                <a:gd name="T5" fmla="*/ 71250 h 6675"/>
                <a:gd name="T6" fmla="*/ 25 w 1414"/>
                <a:gd name="T7" fmla="*/ 166850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260;p8">
              <a:extLst>
                <a:ext uri="{FF2B5EF4-FFF2-40B4-BE49-F238E27FC236}">
                  <a16:creationId xmlns:a16="http://schemas.microsoft.com/office/drawing/2014/main" id="{B1D4DC65-D34C-034D-8FC1-2E3FB05D5CE4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1975" y="2453200"/>
              <a:ext cx="90150" cy="19500"/>
            </a:xfrm>
            <a:custGeom>
              <a:avLst/>
              <a:gdLst>
                <a:gd name="T0" fmla="*/ 25 w 3606"/>
                <a:gd name="T1" fmla="*/ 1825 h 780"/>
                <a:gd name="T2" fmla="*/ 20725 w 3606"/>
                <a:gd name="T3" fmla="*/ 19500 h 780"/>
                <a:gd name="T4" fmla="*/ 41425 w 3606"/>
                <a:gd name="T5" fmla="*/ 1825 h 780"/>
                <a:gd name="T6" fmla="*/ 41425 w 3606"/>
                <a:gd name="T7" fmla="*/ 1825 h 780"/>
                <a:gd name="T8" fmla="*/ 43250 w 3606"/>
                <a:gd name="T9" fmla="*/ 625 h 780"/>
                <a:gd name="T10" fmla="*/ 45075 w 3606"/>
                <a:gd name="T11" fmla="*/ 0 h 780"/>
                <a:gd name="T12" fmla="*/ 46900 w 3606"/>
                <a:gd name="T13" fmla="*/ 625 h 780"/>
                <a:gd name="T14" fmla="*/ 48725 w 3606"/>
                <a:gd name="T15" fmla="*/ 1825 h 780"/>
                <a:gd name="T16" fmla="*/ 69425 w 3606"/>
                <a:gd name="T17" fmla="*/ 19500 h 780"/>
                <a:gd name="T18" fmla="*/ 90125 w 3606"/>
                <a:gd name="T19" fmla="*/ 1825 h 78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261;p8">
              <a:extLst>
                <a:ext uri="{FF2B5EF4-FFF2-40B4-BE49-F238E27FC236}">
                  <a16:creationId xmlns:a16="http://schemas.microsoft.com/office/drawing/2014/main" id="{660D8089-01FD-7A4C-8A8A-9C32A2C06E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28550"/>
              <a:ext cx="102300" cy="25"/>
            </a:xfrm>
            <a:custGeom>
              <a:avLst/>
              <a:gdLst>
                <a:gd name="T0" fmla="*/ 0 w 4092"/>
                <a:gd name="T1" fmla="*/ 25 h 1"/>
                <a:gd name="T2" fmla="*/ 102300 w 4092"/>
                <a:gd name="T3" fmla="*/ 25 h 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" name="Google Shape;262;p8">
            <a:extLst>
              <a:ext uri="{FF2B5EF4-FFF2-40B4-BE49-F238E27FC236}">
                <a16:creationId xmlns:a16="http://schemas.microsoft.com/office/drawing/2014/main" id="{EB90FD47-69D8-224A-BBB7-EE8575A9E89B}"/>
              </a:ext>
            </a:extLst>
          </p:cNvPr>
          <p:cNvGrpSpPr>
            <a:grpSpLocks/>
          </p:cNvGrpSpPr>
          <p:nvPr/>
        </p:nvGrpSpPr>
        <p:grpSpPr bwMode="auto">
          <a:xfrm>
            <a:off x="336550" y="1839913"/>
            <a:ext cx="341313" cy="350837"/>
            <a:chOff x="3951850" y="2985350"/>
            <a:chExt cx="407950" cy="416500"/>
          </a:xfrm>
        </p:grpSpPr>
        <p:sp>
          <p:nvSpPr>
            <p:cNvPr id="23" name="Google Shape;263;p8">
              <a:extLst>
                <a:ext uri="{FF2B5EF4-FFF2-40B4-BE49-F238E27FC236}">
                  <a16:creationId xmlns:a16="http://schemas.microsoft.com/office/drawing/2014/main" id="{319382C7-0E92-2045-A4AD-FD6767B257A5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1850" y="2985350"/>
              <a:ext cx="314800" cy="314825"/>
            </a:xfrm>
            <a:custGeom>
              <a:avLst/>
              <a:gdLst>
                <a:gd name="T0" fmla="*/ 157100 w 12592"/>
                <a:gd name="T1" fmla="*/ 25 h 12593"/>
                <a:gd name="T2" fmla="*/ 141275 w 12592"/>
                <a:gd name="T3" fmla="*/ 1225 h 12593"/>
                <a:gd name="T4" fmla="*/ 125425 w 12592"/>
                <a:gd name="T5" fmla="*/ 3675 h 12593"/>
                <a:gd name="T6" fmla="*/ 110825 w 12592"/>
                <a:gd name="T7" fmla="*/ 7325 h 12593"/>
                <a:gd name="T8" fmla="*/ 96200 w 12592"/>
                <a:gd name="T9" fmla="*/ 12800 h 12593"/>
                <a:gd name="T10" fmla="*/ 82200 w 12592"/>
                <a:gd name="T11" fmla="*/ 19500 h 12593"/>
                <a:gd name="T12" fmla="*/ 69425 w 12592"/>
                <a:gd name="T13" fmla="*/ 26800 h 12593"/>
                <a:gd name="T14" fmla="*/ 46275 w 12592"/>
                <a:gd name="T15" fmla="*/ 46300 h 12593"/>
                <a:gd name="T16" fmla="*/ 26800 w 12592"/>
                <a:gd name="T17" fmla="*/ 69425 h 12593"/>
                <a:gd name="T18" fmla="*/ 18875 w 12592"/>
                <a:gd name="T19" fmla="*/ 82825 h 12593"/>
                <a:gd name="T20" fmla="*/ 12175 w 12592"/>
                <a:gd name="T21" fmla="*/ 96225 h 12593"/>
                <a:gd name="T22" fmla="*/ 7300 w 12592"/>
                <a:gd name="T23" fmla="*/ 110825 h 12593"/>
                <a:gd name="T24" fmla="*/ 3050 w 12592"/>
                <a:gd name="T25" fmla="*/ 126050 h 12593"/>
                <a:gd name="T26" fmla="*/ 625 w 12592"/>
                <a:gd name="T27" fmla="*/ 141275 h 12593"/>
                <a:gd name="T28" fmla="*/ 0 w 12592"/>
                <a:gd name="T29" fmla="*/ 157700 h 12593"/>
                <a:gd name="T30" fmla="*/ 0 w 12592"/>
                <a:gd name="T31" fmla="*/ 165625 h 12593"/>
                <a:gd name="T32" fmla="*/ 1825 w 12592"/>
                <a:gd name="T33" fmla="*/ 181450 h 12593"/>
                <a:gd name="T34" fmla="*/ 4875 w 12592"/>
                <a:gd name="T35" fmla="*/ 196675 h 12593"/>
                <a:gd name="T36" fmla="*/ 9750 w 12592"/>
                <a:gd name="T37" fmla="*/ 211900 h 12593"/>
                <a:gd name="T38" fmla="*/ 15225 w 12592"/>
                <a:gd name="T39" fmla="*/ 225900 h 12593"/>
                <a:gd name="T40" fmla="*/ 22525 w 12592"/>
                <a:gd name="T41" fmla="*/ 239300 h 12593"/>
                <a:gd name="T42" fmla="*/ 35925 w 12592"/>
                <a:gd name="T43" fmla="*/ 257575 h 12593"/>
                <a:gd name="T44" fmla="*/ 57250 w 12592"/>
                <a:gd name="T45" fmla="*/ 278875 h 12593"/>
                <a:gd name="T46" fmla="*/ 75500 w 12592"/>
                <a:gd name="T47" fmla="*/ 292275 h 12593"/>
                <a:gd name="T48" fmla="*/ 88900 w 12592"/>
                <a:gd name="T49" fmla="*/ 299575 h 12593"/>
                <a:gd name="T50" fmla="*/ 103525 w 12592"/>
                <a:gd name="T51" fmla="*/ 305050 h 12593"/>
                <a:gd name="T52" fmla="*/ 118125 w 12592"/>
                <a:gd name="T53" fmla="*/ 309925 h 12593"/>
                <a:gd name="T54" fmla="*/ 133350 w 12592"/>
                <a:gd name="T55" fmla="*/ 312975 h 12593"/>
                <a:gd name="T56" fmla="*/ 149175 w 12592"/>
                <a:gd name="T57" fmla="*/ 314800 h 12593"/>
                <a:gd name="T58" fmla="*/ 157100 w 12592"/>
                <a:gd name="T59" fmla="*/ 314800 h 12593"/>
                <a:gd name="T60" fmla="*/ 173525 w 12592"/>
                <a:gd name="T61" fmla="*/ 314200 h 12593"/>
                <a:gd name="T62" fmla="*/ 188750 w 12592"/>
                <a:gd name="T63" fmla="*/ 311750 h 12593"/>
                <a:gd name="T64" fmla="*/ 203975 w 12592"/>
                <a:gd name="T65" fmla="*/ 307500 h 12593"/>
                <a:gd name="T66" fmla="*/ 218600 w 12592"/>
                <a:gd name="T67" fmla="*/ 302625 h 12593"/>
                <a:gd name="T68" fmla="*/ 231975 w 12592"/>
                <a:gd name="T69" fmla="*/ 295925 h 12593"/>
                <a:gd name="T70" fmla="*/ 245375 w 12592"/>
                <a:gd name="T71" fmla="*/ 288000 h 12593"/>
                <a:gd name="T72" fmla="*/ 268525 w 12592"/>
                <a:gd name="T73" fmla="*/ 268525 h 12593"/>
                <a:gd name="T74" fmla="*/ 288000 w 12592"/>
                <a:gd name="T75" fmla="*/ 245400 h 12593"/>
                <a:gd name="T76" fmla="*/ 295300 w 12592"/>
                <a:gd name="T77" fmla="*/ 232600 h 12593"/>
                <a:gd name="T78" fmla="*/ 302000 w 12592"/>
                <a:gd name="T79" fmla="*/ 218600 h 12593"/>
                <a:gd name="T80" fmla="*/ 307475 w 12592"/>
                <a:gd name="T81" fmla="*/ 204600 h 12593"/>
                <a:gd name="T82" fmla="*/ 311150 w 12592"/>
                <a:gd name="T83" fmla="*/ 189375 h 12593"/>
                <a:gd name="T84" fmla="*/ 313575 w 12592"/>
                <a:gd name="T85" fmla="*/ 173550 h 12593"/>
                <a:gd name="T86" fmla="*/ 314800 w 12592"/>
                <a:gd name="T87" fmla="*/ 157700 h 12593"/>
                <a:gd name="T88" fmla="*/ 314175 w 12592"/>
                <a:gd name="T89" fmla="*/ 149200 h 12593"/>
                <a:gd name="T90" fmla="*/ 312975 w 12592"/>
                <a:gd name="T91" fmla="*/ 133350 h 12593"/>
                <a:gd name="T92" fmla="*/ 309925 w 12592"/>
                <a:gd name="T93" fmla="*/ 118125 h 12593"/>
                <a:gd name="T94" fmla="*/ 305050 w 12592"/>
                <a:gd name="T95" fmla="*/ 103525 h 12593"/>
                <a:gd name="T96" fmla="*/ 298950 w 12592"/>
                <a:gd name="T97" fmla="*/ 89525 h 12593"/>
                <a:gd name="T98" fmla="*/ 291650 w 12592"/>
                <a:gd name="T99" fmla="*/ 76125 h 12593"/>
                <a:gd name="T100" fmla="*/ 278875 w 12592"/>
                <a:gd name="T101" fmla="*/ 57250 h 12593"/>
                <a:gd name="T102" fmla="*/ 257550 w 12592"/>
                <a:gd name="T103" fmla="*/ 35925 h 12593"/>
                <a:gd name="T104" fmla="*/ 238675 w 12592"/>
                <a:gd name="T105" fmla="*/ 23150 h 12593"/>
                <a:gd name="T106" fmla="*/ 225300 w 12592"/>
                <a:gd name="T107" fmla="*/ 15850 h 12593"/>
                <a:gd name="T108" fmla="*/ 211275 w 12592"/>
                <a:gd name="T109" fmla="*/ 9750 h 12593"/>
                <a:gd name="T110" fmla="*/ 196675 w 12592"/>
                <a:gd name="T111" fmla="*/ 5500 h 12593"/>
                <a:gd name="T112" fmla="*/ 181450 w 12592"/>
                <a:gd name="T113" fmla="*/ 1850 h 12593"/>
                <a:gd name="T114" fmla="*/ 165625 w 12592"/>
                <a:gd name="T115" fmla="*/ 625 h 12593"/>
                <a:gd name="T116" fmla="*/ 157100 w 12592"/>
                <a:gd name="T117" fmla="*/ 25 h 12593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" name="Google Shape;264;p8">
              <a:extLst>
                <a:ext uri="{FF2B5EF4-FFF2-40B4-BE49-F238E27FC236}">
                  <a16:creationId xmlns:a16="http://schemas.microsoft.com/office/drawing/2014/main" id="{F49AA946-0A48-0045-9C24-D942F99F7E57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8375" y="3021875"/>
              <a:ext cx="241750" cy="241750"/>
            </a:xfrm>
            <a:custGeom>
              <a:avLst/>
              <a:gdLst>
                <a:gd name="T0" fmla="*/ 120575 w 9670"/>
                <a:gd name="T1" fmla="*/ 25 h 9670"/>
                <a:gd name="T2" fmla="*/ 96225 w 9670"/>
                <a:gd name="T3" fmla="*/ 2450 h 9670"/>
                <a:gd name="T4" fmla="*/ 73675 w 9670"/>
                <a:gd name="T5" fmla="*/ 9775 h 9670"/>
                <a:gd name="T6" fmla="*/ 53600 w 9670"/>
                <a:gd name="T7" fmla="*/ 20725 h 9670"/>
                <a:gd name="T8" fmla="*/ 35325 w 9670"/>
                <a:gd name="T9" fmla="*/ 35950 h 9670"/>
                <a:gd name="T10" fmla="*/ 20725 w 9670"/>
                <a:gd name="T11" fmla="*/ 53600 h 9670"/>
                <a:gd name="T12" fmla="*/ 9750 w 9670"/>
                <a:gd name="T13" fmla="*/ 74300 h 9670"/>
                <a:gd name="T14" fmla="*/ 2450 w 9670"/>
                <a:gd name="T15" fmla="*/ 96825 h 9670"/>
                <a:gd name="T16" fmla="*/ 25 w 9670"/>
                <a:gd name="T17" fmla="*/ 121175 h 9670"/>
                <a:gd name="T18" fmla="*/ 625 w 9670"/>
                <a:gd name="T19" fmla="*/ 133375 h 9670"/>
                <a:gd name="T20" fmla="*/ 5500 w 9670"/>
                <a:gd name="T21" fmla="*/ 157100 h 9670"/>
                <a:gd name="T22" fmla="*/ 14625 w 9670"/>
                <a:gd name="T23" fmla="*/ 178425 h 9670"/>
                <a:gd name="T24" fmla="*/ 27400 w 9670"/>
                <a:gd name="T25" fmla="*/ 197900 h 9670"/>
                <a:gd name="T26" fmla="*/ 43850 w 9670"/>
                <a:gd name="T27" fmla="*/ 214350 h 9670"/>
                <a:gd name="T28" fmla="*/ 63325 w 9670"/>
                <a:gd name="T29" fmla="*/ 227125 h 9670"/>
                <a:gd name="T30" fmla="*/ 84650 w 9670"/>
                <a:gd name="T31" fmla="*/ 236275 h 9670"/>
                <a:gd name="T32" fmla="*/ 108400 w 9670"/>
                <a:gd name="T33" fmla="*/ 241125 h 9670"/>
                <a:gd name="T34" fmla="*/ 120575 w 9670"/>
                <a:gd name="T35" fmla="*/ 241750 h 9670"/>
                <a:gd name="T36" fmla="*/ 144925 w 9670"/>
                <a:gd name="T37" fmla="*/ 239300 h 9670"/>
                <a:gd name="T38" fmla="*/ 167450 w 9670"/>
                <a:gd name="T39" fmla="*/ 232000 h 9670"/>
                <a:gd name="T40" fmla="*/ 188150 w 9670"/>
                <a:gd name="T41" fmla="*/ 221050 h 9670"/>
                <a:gd name="T42" fmla="*/ 205800 w 9670"/>
                <a:gd name="T43" fmla="*/ 206425 h 9670"/>
                <a:gd name="T44" fmla="*/ 221025 w 9670"/>
                <a:gd name="T45" fmla="*/ 188175 h 9670"/>
                <a:gd name="T46" fmla="*/ 232000 w 9670"/>
                <a:gd name="T47" fmla="*/ 168075 h 9670"/>
                <a:gd name="T48" fmla="*/ 239300 w 9670"/>
                <a:gd name="T49" fmla="*/ 145550 h 9670"/>
                <a:gd name="T50" fmla="*/ 241725 w 9670"/>
                <a:gd name="T51" fmla="*/ 121175 h 9670"/>
                <a:gd name="T52" fmla="*/ 241125 w 9670"/>
                <a:gd name="T53" fmla="*/ 108400 h 9670"/>
                <a:gd name="T54" fmla="*/ 236250 w 9670"/>
                <a:gd name="T55" fmla="*/ 85275 h 9670"/>
                <a:gd name="T56" fmla="*/ 227125 w 9670"/>
                <a:gd name="T57" fmla="*/ 63350 h 9670"/>
                <a:gd name="T58" fmla="*/ 213725 w 9670"/>
                <a:gd name="T59" fmla="*/ 44475 h 9670"/>
                <a:gd name="T60" fmla="*/ 197300 w 9670"/>
                <a:gd name="T61" fmla="*/ 28025 h 9670"/>
                <a:gd name="T62" fmla="*/ 178400 w 9670"/>
                <a:gd name="T63" fmla="*/ 14625 h 9670"/>
                <a:gd name="T64" fmla="*/ 156500 w 9670"/>
                <a:gd name="T65" fmla="*/ 5500 h 9670"/>
                <a:gd name="T66" fmla="*/ 133350 w 9670"/>
                <a:gd name="T67" fmla="*/ 625 h 9670"/>
                <a:gd name="T68" fmla="*/ 120575 w 9670"/>
                <a:gd name="T69" fmla="*/ 25 h 9670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265;p8">
              <a:extLst>
                <a:ext uri="{FF2B5EF4-FFF2-40B4-BE49-F238E27FC236}">
                  <a16:creationId xmlns:a16="http://schemas.microsoft.com/office/drawing/2014/main" id="{F9F6FD9E-FE4B-D64C-8FD8-A085B24A52B5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4300" y="3058425"/>
              <a:ext cx="84650" cy="84650"/>
            </a:xfrm>
            <a:custGeom>
              <a:avLst/>
              <a:gdLst>
                <a:gd name="T0" fmla="*/ 0 w 3386"/>
                <a:gd name="T1" fmla="*/ 84625 h 3386"/>
                <a:gd name="T2" fmla="*/ 0 w 3386"/>
                <a:gd name="T3" fmla="*/ 84625 h 3386"/>
                <a:gd name="T4" fmla="*/ 625 w 3386"/>
                <a:gd name="T5" fmla="*/ 75500 h 3386"/>
                <a:gd name="T6" fmla="*/ 1850 w 3386"/>
                <a:gd name="T7" fmla="*/ 67600 h 3386"/>
                <a:gd name="T8" fmla="*/ 3675 w 3386"/>
                <a:gd name="T9" fmla="*/ 59075 h 3386"/>
                <a:gd name="T10" fmla="*/ 6700 w 3386"/>
                <a:gd name="T11" fmla="*/ 51750 h 3386"/>
                <a:gd name="T12" fmla="*/ 10350 w 3386"/>
                <a:gd name="T13" fmla="*/ 43850 h 3386"/>
                <a:gd name="T14" fmla="*/ 14625 w 3386"/>
                <a:gd name="T15" fmla="*/ 37150 h 3386"/>
                <a:gd name="T16" fmla="*/ 19500 w 3386"/>
                <a:gd name="T17" fmla="*/ 30450 h 3386"/>
                <a:gd name="T18" fmla="*/ 24975 w 3386"/>
                <a:gd name="T19" fmla="*/ 24350 h 3386"/>
                <a:gd name="T20" fmla="*/ 31075 w 3386"/>
                <a:gd name="T21" fmla="*/ 18875 h 3386"/>
                <a:gd name="T22" fmla="*/ 37750 w 3386"/>
                <a:gd name="T23" fmla="*/ 14000 h 3386"/>
                <a:gd name="T24" fmla="*/ 44450 w 3386"/>
                <a:gd name="T25" fmla="*/ 9750 h 3386"/>
                <a:gd name="T26" fmla="*/ 51775 w 3386"/>
                <a:gd name="T27" fmla="*/ 6100 h 3386"/>
                <a:gd name="T28" fmla="*/ 59675 w 3386"/>
                <a:gd name="T29" fmla="*/ 3650 h 3386"/>
                <a:gd name="T30" fmla="*/ 67600 w 3386"/>
                <a:gd name="T31" fmla="*/ 1225 h 3386"/>
                <a:gd name="T32" fmla="*/ 76125 w 3386"/>
                <a:gd name="T33" fmla="*/ 0 h 3386"/>
                <a:gd name="T34" fmla="*/ 84650 w 3386"/>
                <a:gd name="T35" fmla="*/ 0 h 338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266;p8">
              <a:extLst>
                <a:ext uri="{FF2B5EF4-FFF2-40B4-BE49-F238E27FC236}">
                  <a16:creationId xmlns:a16="http://schemas.microsoft.com/office/drawing/2014/main" id="{016B1EE6-221F-6947-AF7E-D03F97E299AE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5750" y="3248375"/>
              <a:ext cx="154050" cy="153475"/>
            </a:xfrm>
            <a:custGeom>
              <a:avLst/>
              <a:gdLst>
                <a:gd name="T0" fmla="*/ 0 w 6162"/>
                <a:gd name="T1" fmla="*/ 25600 h 6139"/>
                <a:gd name="T2" fmla="*/ 124225 w 6162"/>
                <a:gd name="T3" fmla="*/ 149800 h 6139"/>
                <a:gd name="T4" fmla="*/ 124225 w 6162"/>
                <a:gd name="T5" fmla="*/ 149800 h 6139"/>
                <a:gd name="T6" fmla="*/ 126050 w 6162"/>
                <a:gd name="T7" fmla="*/ 151025 h 6139"/>
                <a:gd name="T8" fmla="*/ 127875 w 6162"/>
                <a:gd name="T9" fmla="*/ 152250 h 6139"/>
                <a:gd name="T10" fmla="*/ 130300 w 6162"/>
                <a:gd name="T11" fmla="*/ 152850 h 6139"/>
                <a:gd name="T12" fmla="*/ 132750 w 6162"/>
                <a:gd name="T13" fmla="*/ 153450 h 6139"/>
                <a:gd name="T14" fmla="*/ 135175 w 6162"/>
                <a:gd name="T15" fmla="*/ 152850 h 6139"/>
                <a:gd name="T16" fmla="*/ 137000 w 6162"/>
                <a:gd name="T17" fmla="*/ 152250 h 6139"/>
                <a:gd name="T18" fmla="*/ 139425 w 6162"/>
                <a:gd name="T19" fmla="*/ 151025 h 6139"/>
                <a:gd name="T20" fmla="*/ 141275 w 6162"/>
                <a:gd name="T21" fmla="*/ 149800 h 6139"/>
                <a:gd name="T22" fmla="*/ 150400 w 6162"/>
                <a:gd name="T23" fmla="*/ 140675 h 6139"/>
                <a:gd name="T24" fmla="*/ 150400 w 6162"/>
                <a:gd name="T25" fmla="*/ 140675 h 6139"/>
                <a:gd name="T26" fmla="*/ 152225 w 6162"/>
                <a:gd name="T27" fmla="*/ 138850 h 6139"/>
                <a:gd name="T28" fmla="*/ 153450 w 6162"/>
                <a:gd name="T29" fmla="*/ 136400 h 6139"/>
                <a:gd name="T30" fmla="*/ 154050 w 6162"/>
                <a:gd name="T31" fmla="*/ 133975 h 6139"/>
                <a:gd name="T32" fmla="*/ 154050 w 6162"/>
                <a:gd name="T33" fmla="*/ 132150 h 6139"/>
                <a:gd name="T34" fmla="*/ 154050 w 6162"/>
                <a:gd name="T35" fmla="*/ 129700 h 6139"/>
                <a:gd name="T36" fmla="*/ 153450 w 6162"/>
                <a:gd name="T37" fmla="*/ 127275 h 6139"/>
                <a:gd name="T38" fmla="*/ 152225 w 6162"/>
                <a:gd name="T39" fmla="*/ 125450 h 6139"/>
                <a:gd name="T40" fmla="*/ 150400 w 6162"/>
                <a:gd name="T41" fmla="*/ 123025 h 6139"/>
                <a:gd name="T42" fmla="*/ 26800 w 6162"/>
                <a:gd name="T43" fmla="*/ 25 h 6139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7" name="Google Shape;267;p8">
            <a:extLst>
              <a:ext uri="{FF2B5EF4-FFF2-40B4-BE49-F238E27FC236}">
                <a16:creationId xmlns:a16="http://schemas.microsoft.com/office/drawing/2014/main" id="{9CFB199E-4118-084A-9F86-621FA7F05720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486775" y="4230688"/>
            <a:ext cx="819150" cy="709612"/>
          </a:xfrm>
          <a:prstGeom prst="hexagon">
            <a:avLst>
              <a:gd name="adj" fmla="val 28672"/>
              <a:gd name="vf" fmla="val 115470"/>
            </a:avLst>
          </a:prstGeom>
          <a:noFill/>
          <a:ln w="9525">
            <a:solidFill>
              <a:srgbClr val="184769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28" name="Google Shape;268;p8">
            <a:extLst>
              <a:ext uri="{FF2B5EF4-FFF2-40B4-BE49-F238E27FC236}">
                <a16:creationId xmlns:a16="http://schemas.microsoft.com/office/drawing/2014/main" id="{7253E377-9919-2942-BFCE-36CFE84B2CAF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124825" y="4616450"/>
            <a:ext cx="428625" cy="369888"/>
          </a:xfrm>
          <a:prstGeom prst="hexagon">
            <a:avLst>
              <a:gd name="adj" fmla="val 28766"/>
              <a:gd name="vf" fmla="val 115470"/>
            </a:avLst>
          </a:pr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29" name="Google Shape;269;p8">
            <a:extLst>
              <a:ext uri="{FF2B5EF4-FFF2-40B4-BE49-F238E27FC236}">
                <a16:creationId xmlns:a16="http://schemas.microsoft.com/office/drawing/2014/main" id="{B5298EB5-3567-A440-9758-D88DC0373E5E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7821613" y="2935288"/>
            <a:ext cx="819150" cy="709612"/>
          </a:xfrm>
          <a:prstGeom prst="hexagon">
            <a:avLst>
              <a:gd name="adj" fmla="val 28661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0" name="Google Shape;270;p8">
            <a:extLst>
              <a:ext uri="{FF2B5EF4-FFF2-40B4-BE49-F238E27FC236}">
                <a16:creationId xmlns:a16="http://schemas.microsoft.com/office/drawing/2014/main" id="{EEF044E3-DA67-B64E-B3AA-64CE775E574A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486775" y="3511550"/>
            <a:ext cx="358775" cy="311150"/>
          </a:xfrm>
          <a:prstGeom prst="hexagon">
            <a:avLst>
              <a:gd name="adj" fmla="val 28618"/>
              <a:gd name="vf" fmla="val 115470"/>
            </a:avLst>
          </a:prstGeom>
          <a:noFill/>
          <a:ln w="19050">
            <a:solidFill>
              <a:srgbClr val="00E1C6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1" name="Google Shape;271;p8">
            <a:extLst>
              <a:ext uri="{FF2B5EF4-FFF2-40B4-BE49-F238E27FC236}">
                <a16:creationId xmlns:a16="http://schemas.microsoft.com/office/drawing/2014/main" id="{744F87F3-FBEC-CB42-ADF2-C73404955303}"/>
              </a:ext>
            </a:extLst>
          </p:cNvPr>
          <p:cNvSpPr>
            <a:spLocks/>
          </p:cNvSpPr>
          <p:nvPr/>
        </p:nvSpPr>
        <p:spPr bwMode="auto">
          <a:xfrm>
            <a:off x="8772525" y="4462463"/>
            <a:ext cx="247650" cy="247650"/>
          </a:xfrm>
          <a:custGeom>
            <a:avLst/>
            <a:gdLst>
              <a:gd name="T0" fmla="*/ 139121 w 17000"/>
              <a:gd name="T1" fmla="*/ 86464 h 16999"/>
              <a:gd name="T2" fmla="*/ 152290 w 17000"/>
              <a:gd name="T3" fmla="*/ 95365 h 16999"/>
              <a:gd name="T4" fmla="*/ 161176 w 17000"/>
              <a:gd name="T5" fmla="*/ 108521 h 16999"/>
              <a:gd name="T6" fmla="*/ 164032 w 17000"/>
              <a:gd name="T7" fmla="*/ 123818 h 16999"/>
              <a:gd name="T8" fmla="*/ 161176 w 17000"/>
              <a:gd name="T9" fmla="*/ 139129 h 16999"/>
              <a:gd name="T10" fmla="*/ 152290 w 17000"/>
              <a:gd name="T11" fmla="*/ 152285 h 16999"/>
              <a:gd name="T12" fmla="*/ 139121 w 17000"/>
              <a:gd name="T13" fmla="*/ 161186 h 16999"/>
              <a:gd name="T14" fmla="*/ 119906 w 17000"/>
              <a:gd name="T15" fmla="*/ 164027 h 16999"/>
              <a:gd name="T16" fmla="*/ 104974 w 17000"/>
              <a:gd name="T17" fmla="*/ 159409 h 16999"/>
              <a:gd name="T18" fmla="*/ 92519 w 17000"/>
              <a:gd name="T19" fmla="*/ 149080 h 16999"/>
              <a:gd name="T20" fmla="*/ 85396 w 17000"/>
              <a:gd name="T21" fmla="*/ 135210 h 16999"/>
              <a:gd name="T22" fmla="*/ 83618 w 17000"/>
              <a:gd name="T23" fmla="*/ 119913 h 16999"/>
              <a:gd name="T24" fmla="*/ 88251 w 17000"/>
              <a:gd name="T25" fmla="*/ 104966 h 16999"/>
              <a:gd name="T26" fmla="*/ 98565 w 17000"/>
              <a:gd name="T27" fmla="*/ 92510 h 16999"/>
              <a:gd name="T28" fmla="*/ 112448 w 17000"/>
              <a:gd name="T29" fmla="*/ 85401 h 16999"/>
              <a:gd name="T30" fmla="*/ 115288 w 17000"/>
              <a:gd name="T31" fmla="*/ 0 h 16999"/>
              <a:gd name="T32" fmla="*/ 106752 w 17000"/>
              <a:gd name="T33" fmla="*/ 3555 h 16999"/>
              <a:gd name="T34" fmla="*/ 102483 w 17000"/>
              <a:gd name="T35" fmla="*/ 11393 h 16999"/>
              <a:gd name="T36" fmla="*/ 84332 w 17000"/>
              <a:gd name="T37" fmla="*/ 42700 h 16999"/>
              <a:gd name="T38" fmla="*/ 55153 w 17000"/>
              <a:gd name="T39" fmla="*/ 27403 h 16999"/>
              <a:gd name="T40" fmla="*/ 46267 w 17000"/>
              <a:gd name="T41" fmla="*/ 27753 h 16999"/>
              <a:gd name="T42" fmla="*/ 28829 w 17000"/>
              <a:gd name="T43" fmla="*/ 44128 h 16999"/>
              <a:gd name="T44" fmla="*/ 26702 w 17000"/>
              <a:gd name="T45" fmla="*/ 53015 h 16999"/>
              <a:gd name="T46" fmla="*/ 45203 w 17000"/>
              <a:gd name="T47" fmla="*/ 79355 h 16999"/>
              <a:gd name="T48" fmla="*/ 37016 w 17000"/>
              <a:gd name="T49" fmla="*/ 99634 h 16999"/>
              <a:gd name="T50" fmla="*/ 4997 w 17000"/>
              <a:gd name="T51" fmla="*/ 105316 h 16999"/>
              <a:gd name="T52" fmla="*/ 364 w 17000"/>
              <a:gd name="T53" fmla="*/ 112789 h 16999"/>
              <a:gd name="T54" fmla="*/ 1078 w 17000"/>
              <a:gd name="T55" fmla="*/ 136988 h 16999"/>
              <a:gd name="T56" fmla="*/ 7124 w 17000"/>
              <a:gd name="T57" fmla="*/ 143747 h 16999"/>
              <a:gd name="T58" fmla="*/ 38444 w 17000"/>
              <a:gd name="T59" fmla="*/ 152998 h 16999"/>
              <a:gd name="T60" fmla="*/ 29543 w 17000"/>
              <a:gd name="T61" fmla="*/ 188225 h 16999"/>
              <a:gd name="T62" fmla="*/ 26702 w 17000"/>
              <a:gd name="T63" fmla="*/ 196762 h 16999"/>
              <a:gd name="T64" fmla="*/ 30257 w 17000"/>
              <a:gd name="T65" fmla="*/ 205299 h 16999"/>
              <a:gd name="T66" fmla="*/ 48394 w 17000"/>
              <a:gd name="T67" fmla="*/ 220596 h 16999"/>
              <a:gd name="T68" fmla="*/ 57295 w 17000"/>
              <a:gd name="T69" fmla="*/ 219533 h 16999"/>
              <a:gd name="T70" fmla="*/ 89314 w 17000"/>
              <a:gd name="T71" fmla="*/ 207077 h 16999"/>
              <a:gd name="T72" fmla="*/ 103197 w 17000"/>
              <a:gd name="T73" fmla="*/ 238399 h 16999"/>
              <a:gd name="T74" fmla="*/ 108879 w 17000"/>
              <a:gd name="T75" fmla="*/ 245508 h 16999"/>
              <a:gd name="T76" fmla="*/ 132362 w 17000"/>
              <a:gd name="T77" fmla="*/ 247650 h 16999"/>
              <a:gd name="T78" fmla="*/ 140898 w 17000"/>
              <a:gd name="T79" fmla="*/ 244081 h 16999"/>
              <a:gd name="T80" fmla="*/ 145167 w 17000"/>
              <a:gd name="T81" fmla="*/ 236257 h 16999"/>
              <a:gd name="T82" fmla="*/ 163318 w 17000"/>
              <a:gd name="T83" fmla="*/ 204950 h 16999"/>
              <a:gd name="T84" fmla="*/ 192497 w 17000"/>
              <a:gd name="T85" fmla="*/ 220247 h 16999"/>
              <a:gd name="T86" fmla="*/ 201383 w 17000"/>
              <a:gd name="T87" fmla="*/ 219897 h 16999"/>
              <a:gd name="T88" fmla="*/ 218821 w 17000"/>
              <a:gd name="T89" fmla="*/ 203522 h 16999"/>
              <a:gd name="T90" fmla="*/ 220962 w 17000"/>
              <a:gd name="T91" fmla="*/ 194635 h 16999"/>
              <a:gd name="T92" fmla="*/ 202461 w 17000"/>
              <a:gd name="T93" fmla="*/ 168295 h 16999"/>
              <a:gd name="T94" fmla="*/ 210634 w 17000"/>
              <a:gd name="T95" fmla="*/ 148016 h 16999"/>
              <a:gd name="T96" fmla="*/ 242653 w 17000"/>
              <a:gd name="T97" fmla="*/ 142320 h 16999"/>
              <a:gd name="T98" fmla="*/ 247286 w 17000"/>
              <a:gd name="T99" fmla="*/ 134861 h 16999"/>
              <a:gd name="T100" fmla="*/ 246572 w 17000"/>
              <a:gd name="T101" fmla="*/ 110662 h 16999"/>
              <a:gd name="T102" fmla="*/ 240526 w 17000"/>
              <a:gd name="T103" fmla="*/ 103903 h 16999"/>
              <a:gd name="T104" fmla="*/ 209221 w 17000"/>
              <a:gd name="T105" fmla="*/ 94652 h 16999"/>
              <a:gd name="T106" fmla="*/ 218471 w 17000"/>
              <a:gd name="T107" fmla="*/ 59425 h 16999"/>
              <a:gd name="T108" fmla="*/ 220962 w 17000"/>
              <a:gd name="T109" fmla="*/ 50888 h 16999"/>
              <a:gd name="T110" fmla="*/ 217393 w 17000"/>
              <a:gd name="T111" fmla="*/ 42351 h 16999"/>
              <a:gd name="T112" fmla="*/ 199256 w 17000"/>
              <a:gd name="T113" fmla="*/ 27039 h 16999"/>
              <a:gd name="T114" fmla="*/ 190355 w 17000"/>
              <a:gd name="T115" fmla="*/ 28117 h 16999"/>
              <a:gd name="T116" fmla="*/ 158336 w 17000"/>
              <a:gd name="T117" fmla="*/ 40559 h 16999"/>
              <a:gd name="T118" fmla="*/ 144467 w 17000"/>
              <a:gd name="T119" fmla="*/ 9251 h 16999"/>
              <a:gd name="T120" fmla="*/ 138771 w 17000"/>
              <a:gd name="T121" fmla="*/ 2142 h 16999"/>
              <a:gd name="T122" fmla="*/ 115288 w 17000"/>
              <a:gd name="T123" fmla="*/ 0 h 16999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lnTo>
                  <a:pt x="8769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lnTo>
                  <a:pt x="7914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32" name="Google Shape;272;p8">
            <a:extLst>
              <a:ext uri="{FF2B5EF4-FFF2-40B4-BE49-F238E27FC236}">
                <a16:creationId xmlns:a16="http://schemas.microsoft.com/office/drawing/2014/main" id="{A2869B74-CF73-C242-BE06-A06F4D3D5309}"/>
              </a:ext>
            </a:extLst>
          </p:cNvPr>
          <p:cNvGrpSpPr>
            <a:grpSpLocks/>
          </p:cNvGrpSpPr>
          <p:nvPr/>
        </p:nvGrpSpPr>
        <p:grpSpPr bwMode="auto">
          <a:xfrm>
            <a:off x="7353300" y="3427413"/>
            <a:ext cx="455613" cy="436562"/>
            <a:chOff x="5241175" y="4959100"/>
            <a:chExt cx="539775" cy="517775"/>
          </a:xfrm>
        </p:grpSpPr>
        <p:sp>
          <p:nvSpPr>
            <p:cNvPr id="33" name="Google Shape;273;p8">
              <a:extLst>
                <a:ext uri="{FF2B5EF4-FFF2-40B4-BE49-F238E27FC236}">
                  <a16:creationId xmlns:a16="http://schemas.microsoft.com/office/drawing/2014/main" id="{8824665E-663B-E04A-808B-5426844B40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5150" y="4959100"/>
              <a:ext cx="161225" cy="178300"/>
            </a:xfrm>
            <a:custGeom>
              <a:avLst/>
              <a:gdLst>
                <a:gd name="T0" fmla="*/ 116025 w 6449"/>
                <a:gd name="T1" fmla="*/ 0 h 7132"/>
                <a:gd name="T2" fmla="*/ 111750 w 6449"/>
                <a:gd name="T3" fmla="*/ 625 h 7132"/>
                <a:gd name="T4" fmla="*/ 107475 w 6449"/>
                <a:gd name="T5" fmla="*/ 1225 h 7132"/>
                <a:gd name="T6" fmla="*/ 103200 w 6449"/>
                <a:gd name="T7" fmla="*/ 2450 h 7132"/>
                <a:gd name="T8" fmla="*/ 98925 w 6449"/>
                <a:gd name="T9" fmla="*/ 3675 h 7132"/>
                <a:gd name="T10" fmla="*/ 94650 w 6449"/>
                <a:gd name="T11" fmla="*/ 5500 h 7132"/>
                <a:gd name="T12" fmla="*/ 91000 w 6449"/>
                <a:gd name="T13" fmla="*/ 7950 h 7132"/>
                <a:gd name="T14" fmla="*/ 87925 w 6449"/>
                <a:gd name="T15" fmla="*/ 10375 h 7132"/>
                <a:gd name="T16" fmla="*/ 84875 w 6449"/>
                <a:gd name="T17" fmla="*/ 13450 h 7132"/>
                <a:gd name="T18" fmla="*/ 81825 w 6449"/>
                <a:gd name="T19" fmla="*/ 16500 h 7132"/>
                <a:gd name="T20" fmla="*/ 79375 w 6449"/>
                <a:gd name="T21" fmla="*/ 20150 h 7132"/>
                <a:gd name="T22" fmla="*/ 76950 w 6449"/>
                <a:gd name="T23" fmla="*/ 23825 h 7132"/>
                <a:gd name="T24" fmla="*/ 75125 w 6449"/>
                <a:gd name="T25" fmla="*/ 27475 h 7132"/>
                <a:gd name="T26" fmla="*/ 73275 w 6449"/>
                <a:gd name="T27" fmla="*/ 31750 h 7132"/>
                <a:gd name="T28" fmla="*/ 72675 w 6449"/>
                <a:gd name="T29" fmla="*/ 36025 h 7132"/>
                <a:gd name="T30" fmla="*/ 72050 w 6449"/>
                <a:gd name="T31" fmla="*/ 40300 h 7132"/>
                <a:gd name="T32" fmla="*/ 71450 w 6449"/>
                <a:gd name="T33" fmla="*/ 45200 h 7132"/>
                <a:gd name="T34" fmla="*/ 72050 w 6449"/>
                <a:gd name="T35" fmla="*/ 51900 h 7132"/>
                <a:gd name="T36" fmla="*/ 73900 w 6449"/>
                <a:gd name="T37" fmla="*/ 58625 h 7132"/>
                <a:gd name="T38" fmla="*/ 76325 w 6449"/>
                <a:gd name="T39" fmla="*/ 64725 h 7132"/>
                <a:gd name="T40" fmla="*/ 79375 w 6449"/>
                <a:gd name="T41" fmla="*/ 70225 h 7132"/>
                <a:gd name="T42" fmla="*/ 0 w 6449"/>
                <a:gd name="T43" fmla="*/ 163650 h 7132"/>
                <a:gd name="T44" fmla="*/ 9175 w 6449"/>
                <a:gd name="T45" fmla="*/ 170350 h 7132"/>
                <a:gd name="T46" fmla="*/ 17725 w 6449"/>
                <a:gd name="T47" fmla="*/ 178300 h 7132"/>
                <a:gd name="T48" fmla="*/ 97100 w 6449"/>
                <a:gd name="T49" fmla="*/ 85475 h 7132"/>
                <a:gd name="T50" fmla="*/ 101375 w 6449"/>
                <a:gd name="T51" fmla="*/ 87325 h 7132"/>
                <a:gd name="T52" fmla="*/ 106250 w 6449"/>
                <a:gd name="T53" fmla="*/ 88550 h 7132"/>
                <a:gd name="T54" fmla="*/ 111125 w 6449"/>
                <a:gd name="T55" fmla="*/ 89150 h 7132"/>
                <a:gd name="T56" fmla="*/ 116025 w 6449"/>
                <a:gd name="T57" fmla="*/ 89750 h 7132"/>
                <a:gd name="T58" fmla="*/ 120900 w 6449"/>
                <a:gd name="T59" fmla="*/ 89150 h 7132"/>
                <a:gd name="T60" fmla="*/ 125175 w 6449"/>
                <a:gd name="T61" fmla="*/ 88550 h 7132"/>
                <a:gd name="T62" fmla="*/ 129450 w 6449"/>
                <a:gd name="T63" fmla="*/ 87925 h 7132"/>
                <a:gd name="T64" fmla="*/ 133725 w 6449"/>
                <a:gd name="T65" fmla="*/ 86100 h 7132"/>
                <a:gd name="T66" fmla="*/ 137400 w 6449"/>
                <a:gd name="T67" fmla="*/ 84275 h 7132"/>
                <a:gd name="T68" fmla="*/ 141050 w 6449"/>
                <a:gd name="T69" fmla="*/ 81825 h 7132"/>
                <a:gd name="T70" fmla="*/ 144725 w 6449"/>
                <a:gd name="T71" fmla="*/ 79375 h 7132"/>
                <a:gd name="T72" fmla="*/ 147775 w 6449"/>
                <a:gd name="T73" fmla="*/ 76325 h 7132"/>
                <a:gd name="T74" fmla="*/ 150825 w 6449"/>
                <a:gd name="T75" fmla="*/ 73275 h 7132"/>
                <a:gd name="T76" fmla="*/ 153275 w 6449"/>
                <a:gd name="T77" fmla="*/ 70225 h 7132"/>
                <a:gd name="T78" fmla="*/ 155700 w 6449"/>
                <a:gd name="T79" fmla="*/ 65950 h 7132"/>
                <a:gd name="T80" fmla="*/ 157550 w 6449"/>
                <a:gd name="T81" fmla="*/ 62275 h 7132"/>
                <a:gd name="T82" fmla="*/ 158750 w 6449"/>
                <a:gd name="T83" fmla="*/ 58000 h 7132"/>
                <a:gd name="T84" fmla="*/ 159975 w 6449"/>
                <a:gd name="T85" fmla="*/ 53725 h 7132"/>
                <a:gd name="T86" fmla="*/ 160600 w 6449"/>
                <a:gd name="T87" fmla="*/ 49475 h 7132"/>
                <a:gd name="T88" fmla="*/ 161200 w 6449"/>
                <a:gd name="T89" fmla="*/ 45200 h 7132"/>
                <a:gd name="T90" fmla="*/ 160600 w 6449"/>
                <a:gd name="T91" fmla="*/ 40300 h 7132"/>
                <a:gd name="T92" fmla="*/ 159975 w 6449"/>
                <a:gd name="T93" fmla="*/ 36025 h 7132"/>
                <a:gd name="T94" fmla="*/ 158750 w 6449"/>
                <a:gd name="T95" fmla="*/ 31750 h 7132"/>
                <a:gd name="T96" fmla="*/ 157550 w 6449"/>
                <a:gd name="T97" fmla="*/ 27475 h 7132"/>
                <a:gd name="T98" fmla="*/ 155700 w 6449"/>
                <a:gd name="T99" fmla="*/ 23825 h 7132"/>
                <a:gd name="T100" fmla="*/ 153275 w 6449"/>
                <a:gd name="T101" fmla="*/ 20150 h 7132"/>
                <a:gd name="T102" fmla="*/ 150825 w 6449"/>
                <a:gd name="T103" fmla="*/ 16500 h 7132"/>
                <a:gd name="T104" fmla="*/ 147775 w 6449"/>
                <a:gd name="T105" fmla="*/ 13450 h 7132"/>
                <a:gd name="T106" fmla="*/ 144725 w 6449"/>
                <a:gd name="T107" fmla="*/ 10375 h 7132"/>
                <a:gd name="T108" fmla="*/ 141050 w 6449"/>
                <a:gd name="T109" fmla="*/ 7950 h 7132"/>
                <a:gd name="T110" fmla="*/ 137400 w 6449"/>
                <a:gd name="T111" fmla="*/ 5500 h 7132"/>
                <a:gd name="T112" fmla="*/ 133725 w 6449"/>
                <a:gd name="T113" fmla="*/ 3675 h 7132"/>
                <a:gd name="T114" fmla="*/ 129450 w 6449"/>
                <a:gd name="T115" fmla="*/ 2450 h 7132"/>
                <a:gd name="T116" fmla="*/ 125175 w 6449"/>
                <a:gd name="T117" fmla="*/ 1225 h 7132"/>
                <a:gd name="T118" fmla="*/ 120900 w 6449"/>
                <a:gd name="T119" fmla="*/ 625 h 7132"/>
                <a:gd name="T120" fmla="*/ 116025 w 6449"/>
                <a:gd name="T121" fmla="*/ 0 h 7132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" name="Google Shape;274;p8">
              <a:extLst>
                <a:ext uri="{FF2B5EF4-FFF2-40B4-BE49-F238E27FC236}">
                  <a16:creationId xmlns:a16="http://schemas.microsoft.com/office/drawing/2014/main" id="{BF371E4A-07DD-3149-B471-4C87FA9561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30925" y="4985350"/>
              <a:ext cx="128250" cy="148400"/>
            </a:xfrm>
            <a:custGeom>
              <a:avLst/>
              <a:gdLst>
                <a:gd name="T0" fmla="*/ 39075 w 5130"/>
                <a:gd name="T1" fmla="*/ 0 h 5936"/>
                <a:gd name="T2" fmla="*/ 34800 w 5130"/>
                <a:gd name="T3" fmla="*/ 625 h 5936"/>
                <a:gd name="T4" fmla="*/ 30525 w 5130"/>
                <a:gd name="T5" fmla="*/ 1850 h 5936"/>
                <a:gd name="T6" fmla="*/ 26875 w 5130"/>
                <a:gd name="T7" fmla="*/ 3675 h 5936"/>
                <a:gd name="T8" fmla="*/ 22600 w 5130"/>
                <a:gd name="T9" fmla="*/ 5500 h 5936"/>
                <a:gd name="T10" fmla="*/ 18925 w 5130"/>
                <a:gd name="T11" fmla="*/ 7950 h 5936"/>
                <a:gd name="T12" fmla="*/ 15875 w 5130"/>
                <a:gd name="T13" fmla="*/ 10400 h 5936"/>
                <a:gd name="T14" fmla="*/ 12825 w 5130"/>
                <a:gd name="T15" fmla="*/ 13450 h 5936"/>
                <a:gd name="T16" fmla="*/ 9775 w 5130"/>
                <a:gd name="T17" fmla="*/ 16500 h 5936"/>
                <a:gd name="T18" fmla="*/ 7325 w 5130"/>
                <a:gd name="T19" fmla="*/ 20150 h 5936"/>
                <a:gd name="T20" fmla="*/ 4900 w 5130"/>
                <a:gd name="T21" fmla="*/ 23825 h 5936"/>
                <a:gd name="T22" fmla="*/ 3050 w 5130"/>
                <a:gd name="T23" fmla="*/ 27475 h 5936"/>
                <a:gd name="T24" fmla="*/ 1850 w 5130"/>
                <a:gd name="T25" fmla="*/ 31750 h 5936"/>
                <a:gd name="T26" fmla="*/ 625 w 5130"/>
                <a:gd name="T27" fmla="*/ 36650 h 5936"/>
                <a:gd name="T28" fmla="*/ 0 w 5130"/>
                <a:gd name="T29" fmla="*/ 40925 h 5936"/>
                <a:gd name="T30" fmla="*/ 0 w 5130"/>
                <a:gd name="T31" fmla="*/ 45200 h 5936"/>
                <a:gd name="T32" fmla="*/ 0 w 5130"/>
                <a:gd name="T33" fmla="*/ 50075 h 5936"/>
                <a:gd name="T34" fmla="*/ 625 w 5130"/>
                <a:gd name="T35" fmla="*/ 54350 h 5936"/>
                <a:gd name="T36" fmla="*/ 1850 w 5130"/>
                <a:gd name="T37" fmla="*/ 58625 h 5936"/>
                <a:gd name="T38" fmla="*/ 3675 w 5130"/>
                <a:gd name="T39" fmla="*/ 62300 h 5936"/>
                <a:gd name="T40" fmla="*/ 5500 w 5130"/>
                <a:gd name="T41" fmla="*/ 66575 h 5936"/>
                <a:gd name="T42" fmla="*/ 7950 w 5130"/>
                <a:gd name="T43" fmla="*/ 69625 h 5936"/>
                <a:gd name="T44" fmla="*/ 10375 w 5130"/>
                <a:gd name="T45" fmla="*/ 73275 h 5936"/>
                <a:gd name="T46" fmla="*/ 13450 w 5130"/>
                <a:gd name="T47" fmla="*/ 76325 h 5936"/>
                <a:gd name="T48" fmla="*/ 16500 w 5130"/>
                <a:gd name="T49" fmla="*/ 79375 h 5936"/>
                <a:gd name="T50" fmla="*/ 20150 w 5130"/>
                <a:gd name="T51" fmla="*/ 81825 h 5936"/>
                <a:gd name="T52" fmla="*/ 23825 w 5130"/>
                <a:gd name="T53" fmla="*/ 84275 h 5936"/>
                <a:gd name="T54" fmla="*/ 27475 w 5130"/>
                <a:gd name="T55" fmla="*/ 86100 h 5936"/>
                <a:gd name="T56" fmla="*/ 31750 w 5130"/>
                <a:gd name="T57" fmla="*/ 87325 h 5936"/>
                <a:gd name="T58" fmla="*/ 36650 w 5130"/>
                <a:gd name="T59" fmla="*/ 88550 h 5936"/>
                <a:gd name="T60" fmla="*/ 42750 w 5130"/>
                <a:gd name="T61" fmla="*/ 89150 h 5936"/>
                <a:gd name="T62" fmla="*/ 49475 w 5130"/>
                <a:gd name="T63" fmla="*/ 89150 h 5936"/>
                <a:gd name="T64" fmla="*/ 55575 w 5130"/>
                <a:gd name="T65" fmla="*/ 87925 h 5936"/>
                <a:gd name="T66" fmla="*/ 61675 w 5130"/>
                <a:gd name="T67" fmla="*/ 86100 h 5936"/>
                <a:gd name="T68" fmla="*/ 109900 w 5130"/>
                <a:gd name="T69" fmla="*/ 148375 h 5936"/>
                <a:gd name="T70" fmla="*/ 118450 w 5130"/>
                <a:gd name="T71" fmla="*/ 141050 h 5936"/>
                <a:gd name="T72" fmla="*/ 128225 w 5130"/>
                <a:gd name="T73" fmla="*/ 134350 h 5936"/>
                <a:gd name="T74" fmla="*/ 80000 w 5130"/>
                <a:gd name="T75" fmla="*/ 71450 h 5936"/>
                <a:gd name="T76" fmla="*/ 83050 w 5130"/>
                <a:gd name="T77" fmla="*/ 67175 h 5936"/>
                <a:gd name="T78" fmla="*/ 85475 w 5130"/>
                <a:gd name="T79" fmla="*/ 62900 h 5936"/>
                <a:gd name="T80" fmla="*/ 87325 w 5130"/>
                <a:gd name="T81" fmla="*/ 58025 h 5936"/>
                <a:gd name="T82" fmla="*/ 88550 w 5130"/>
                <a:gd name="T83" fmla="*/ 52525 h 5936"/>
                <a:gd name="T84" fmla="*/ 89150 w 5130"/>
                <a:gd name="T85" fmla="*/ 48250 h 5936"/>
                <a:gd name="T86" fmla="*/ 89150 w 5130"/>
                <a:gd name="T87" fmla="*/ 43350 h 5936"/>
                <a:gd name="T88" fmla="*/ 89150 w 5130"/>
                <a:gd name="T89" fmla="*/ 39100 h 5936"/>
                <a:gd name="T90" fmla="*/ 87925 w 5130"/>
                <a:gd name="T91" fmla="*/ 34825 h 5936"/>
                <a:gd name="T92" fmla="*/ 86700 w 5130"/>
                <a:gd name="T93" fmla="*/ 30550 h 5936"/>
                <a:gd name="T94" fmla="*/ 85475 w 5130"/>
                <a:gd name="T95" fmla="*/ 26875 h 5936"/>
                <a:gd name="T96" fmla="*/ 83650 w 5130"/>
                <a:gd name="T97" fmla="*/ 22600 h 5936"/>
                <a:gd name="T98" fmla="*/ 81225 w 5130"/>
                <a:gd name="T99" fmla="*/ 18950 h 5936"/>
                <a:gd name="T100" fmla="*/ 78775 w 5130"/>
                <a:gd name="T101" fmla="*/ 15875 h 5936"/>
                <a:gd name="T102" fmla="*/ 75725 w 5130"/>
                <a:gd name="T103" fmla="*/ 12825 h 5936"/>
                <a:gd name="T104" fmla="*/ 72675 w 5130"/>
                <a:gd name="T105" fmla="*/ 9775 h 5936"/>
                <a:gd name="T106" fmla="*/ 69000 w 5130"/>
                <a:gd name="T107" fmla="*/ 7350 h 5936"/>
                <a:gd name="T108" fmla="*/ 65350 w 5130"/>
                <a:gd name="T109" fmla="*/ 4900 h 5936"/>
                <a:gd name="T110" fmla="*/ 61075 w 5130"/>
                <a:gd name="T111" fmla="*/ 3075 h 5936"/>
                <a:gd name="T112" fmla="*/ 56800 w 5130"/>
                <a:gd name="T113" fmla="*/ 1850 h 5936"/>
                <a:gd name="T114" fmla="*/ 52525 w 5130"/>
                <a:gd name="T115" fmla="*/ 625 h 5936"/>
                <a:gd name="T116" fmla="*/ 48250 w 5130"/>
                <a:gd name="T117" fmla="*/ 0 h 5936"/>
                <a:gd name="T118" fmla="*/ 39075 w 5130"/>
                <a:gd name="T119" fmla="*/ 0 h 59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lnTo>
                    <a:pt x="1563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275;p8">
              <a:extLst>
                <a:ext uri="{FF2B5EF4-FFF2-40B4-BE49-F238E27FC236}">
                  <a16:creationId xmlns:a16="http://schemas.microsoft.com/office/drawing/2014/main" id="{1530F5A6-D06C-2A4A-8395-A3C8356E61A1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1175" y="5241175"/>
              <a:ext cx="180125" cy="109325"/>
            </a:xfrm>
            <a:custGeom>
              <a:avLst/>
              <a:gdLst>
                <a:gd name="T0" fmla="*/ 170975 w 7205"/>
                <a:gd name="T1" fmla="*/ 25 h 4373"/>
                <a:gd name="T2" fmla="*/ 80600 w 7205"/>
                <a:gd name="T3" fmla="*/ 37275 h 4373"/>
                <a:gd name="T4" fmla="*/ 77550 w 7205"/>
                <a:gd name="T5" fmla="*/ 34200 h 4373"/>
                <a:gd name="T6" fmla="*/ 74500 w 7205"/>
                <a:gd name="T7" fmla="*/ 31150 h 4373"/>
                <a:gd name="T8" fmla="*/ 71450 w 7205"/>
                <a:gd name="T9" fmla="*/ 28100 h 4373"/>
                <a:gd name="T10" fmla="*/ 67175 w 7205"/>
                <a:gd name="T11" fmla="*/ 25650 h 4373"/>
                <a:gd name="T12" fmla="*/ 63500 w 7205"/>
                <a:gd name="T13" fmla="*/ 23825 h 4373"/>
                <a:gd name="T14" fmla="*/ 59225 w 7205"/>
                <a:gd name="T15" fmla="*/ 22000 h 4373"/>
                <a:gd name="T16" fmla="*/ 54950 w 7205"/>
                <a:gd name="T17" fmla="*/ 20775 h 4373"/>
                <a:gd name="T18" fmla="*/ 50675 w 7205"/>
                <a:gd name="T19" fmla="*/ 20175 h 4373"/>
                <a:gd name="T20" fmla="*/ 46400 w 7205"/>
                <a:gd name="T21" fmla="*/ 19550 h 4373"/>
                <a:gd name="T22" fmla="*/ 42125 w 7205"/>
                <a:gd name="T23" fmla="*/ 20175 h 4373"/>
                <a:gd name="T24" fmla="*/ 37850 w 7205"/>
                <a:gd name="T25" fmla="*/ 20175 h 4373"/>
                <a:gd name="T26" fmla="*/ 33575 w 7205"/>
                <a:gd name="T27" fmla="*/ 21400 h 4373"/>
                <a:gd name="T28" fmla="*/ 29300 w 7205"/>
                <a:gd name="T29" fmla="*/ 22600 h 4373"/>
                <a:gd name="T30" fmla="*/ 25650 w 7205"/>
                <a:gd name="T31" fmla="*/ 24450 h 4373"/>
                <a:gd name="T32" fmla="*/ 21975 w 7205"/>
                <a:gd name="T33" fmla="*/ 26275 h 4373"/>
                <a:gd name="T34" fmla="*/ 18325 w 7205"/>
                <a:gd name="T35" fmla="*/ 28725 h 4373"/>
                <a:gd name="T36" fmla="*/ 14650 w 7205"/>
                <a:gd name="T37" fmla="*/ 31775 h 4373"/>
                <a:gd name="T38" fmla="*/ 11600 w 7205"/>
                <a:gd name="T39" fmla="*/ 34825 h 4373"/>
                <a:gd name="T40" fmla="*/ 8550 w 7205"/>
                <a:gd name="T41" fmla="*/ 37875 h 4373"/>
                <a:gd name="T42" fmla="*/ 6100 w 7205"/>
                <a:gd name="T43" fmla="*/ 42150 h 4373"/>
                <a:gd name="T44" fmla="*/ 4275 w 7205"/>
                <a:gd name="T45" fmla="*/ 45800 h 4373"/>
                <a:gd name="T46" fmla="*/ 2450 w 7205"/>
                <a:gd name="T47" fmla="*/ 50075 h 4373"/>
                <a:gd name="T48" fmla="*/ 1225 w 7205"/>
                <a:gd name="T49" fmla="*/ 54350 h 4373"/>
                <a:gd name="T50" fmla="*/ 625 w 7205"/>
                <a:gd name="T51" fmla="*/ 58625 h 4373"/>
                <a:gd name="T52" fmla="*/ 0 w 7205"/>
                <a:gd name="T53" fmla="*/ 62900 h 4373"/>
                <a:gd name="T54" fmla="*/ 0 w 7205"/>
                <a:gd name="T55" fmla="*/ 67175 h 4373"/>
                <a:gd name="T56" fmla="*/ 625 w 7205"/>
                <a:gd name="T57" fmla="*/ 71450 h 4373"/>
                <a:gd name="T58" fmla="*/ 1825 w 7205"/>
                <a:gd name="T59" fmla="*/ 75725 h 4373"/>
                <a:gd name="T60" fmla="*/ 3050 w 7205"/>
                <a:gd name="T61" fmla="*/ 80000 h 4373"/>
                <a:gd name="T62" fmla="*/ 4875 w 7205"/>
                <a:gd name="T63" fmla="*/ 83675 h 4373"/>
                <a:gd name="T64" fmla="*/ 6725 w 7205"/>
                <a:gd name="T65" fmla="*/ 87950 h 4373"/>
                <a:gd name="T66" fmla="*/ 9150 w 7205"/>
                <a:gd name="T67" fmla="*/ 91000 h 4373"/>
                <a:gd name="T68" fmla="*/ 11600 w 7205"/>
                <a:gd name="T69" fmla="*/ 94650 h 4373"/>
                <a:gd name="T70" fmla="*/ 15275 w 7205"/>
                <a:gd name="T71" fmla="*/ 97700 h 4373"/>
                <a:gd name="T72" fmla="*/ 18325 w 7205"/>
                <a:gd name="T73" fmla="*/ 100775 h 4373"/>
                <a:gd name="T74" fmla="*/ 22600 w 7205"/>
                <a:gd name="T75" fmla="*/ 103200 h 4373"/>
                <a:gd name="T76" fmla="*/ 26250 w 7205"/>
                <a:gd name="T77" fmla="*/ 105025 h 4373"/>
                <a:gd name="T78" fmla="*/ 30525 w 7205"/>
                <a:gd name="T79" fmla="*/ 106875 h 4373"/>
                <a:gd name="T80" fmla="*/ 34800 w 7205"/>
                <a:gd name="T81" fmla="*/ 108100 h 4373"/>
                <a:gd name="T82" fmla="*/ 39075 w 7205"/>
                <a:gd name="T83" fmla="*/ 108700 h 4373"/>
                <a:gd name="T84" fmla="*/ 43350 w 7205"/>
                <a:gd name="T85" fmla="*/ 109300 h 4373"/>
                <a:gd name="T86" fmla="*/ 47625 w 7205"/>
                <a:gd name="T87" fmla="*/ 109300 h 4373"/>
                <a:gd name="T88" fmla="*/ 51900 w 7205"/>
                <a:gd name="T89" fmla="*/ 108700 h 4373"/>
                <a:gd name="T90" fmla="*/ 56175 w 7205"/>
                <a:gd name="T91" fmla="*/ 107475 h 4373"/>
                <a:gd name="T92" fmla="*/ 60450 w 7205"/>
                <a:gd name="T93" fmla="*/ 106250 h 4373"/>
                <a:gd name="T94" fmla="*/ 64125 w 7205"/>
                <a:gd name="T95" fmla="*/ 105025 h 4373"/>
                <a:gd name="T96" fmla="*/ 67775 w 7205"/>
                <a:gd name="T97" fmla="*/ 102600 h 4373"/>
                <a:gd name="T98" fmla="*/ 71450 w 7205"/>
                <a:gd name="T99" fmla="*/ 100150 h 4373"/>
                <a:gd name="T100" fmla="*/ 75100 w 7205"/>
                <a:gd name="T101" fmla="*/ 97700 h 4373"/>
                <a:gd name="T102" fmla="*/ 78150 w 7205"/>
                <a:gd name="T103" fmla="*/ 94650 h 4373"/>
                <a:gd name="T104" fmla="*/ 81200 w 7205"/>
                <a:gd name="T105" fmla="*/ 91000 h 4373"/>
                <a:gd name="T106" fmla="*/ 83650 w 7205"/>
                <a:gd name="T107" fmla="*/ 87325 h 4373"/>
                <a:gd name="T108" fmla="*/ 86700 w 7205"/>
                <a:gd name="T109" fmla="*/ 80000 h 4373"/>
                <a:gd name="T110" fmla="*/ 88525 w 7205"/>
                <a:gd name="T111" fmla="*/ 73275 h 4373"/>
                <a:gd name="T112" fmla="*/ 89750 w 7205"/>
                <a:gd name="T113" fmla="*/ 65950 h 4373"/>
                <a:gd name="T114" fmla="*/ 89150 w 7205"/>
                <a:gd name="T115" fmla="*/ 58625 h 4373"/>
                <a:gd name="T116" fmla="*/ 180125 w 7205"/>
                <a:gd name="T117" fmla="*/ 21400 h 4373"/>
                <a:gd name="T118" fmla="*/ 174625 w 7205"/>
                <a:gd name="T119" fmla="*/ 11000 h 4373"/>
                <a:gd name="T120" fmla="*/ 170975 w 7205"/>
                <a:gd name="T121" fmla="*/ 25 h 4373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276;p8">
              <a:extLst>
                <a:ext uri="{FF2B5EF4-FFF2-40B4-BE49-F238E27FC236}">
                  <a16:creationId xmlns:a16="http://schemas.microsoft.com/office/drawing/2014/main" id="{C09A3A28-30A1-CB40-B094-5666C0B7B960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1575" y="5316900"/>
              <a:ext cx="89175" cy="159975"/>
            </a:xfrm>
            <a:custGeom>
              <a:avLst/>
              <a:gdLst>
                <a:gd name="T0" fmla="*/ 37275 w 3567"/>
                <a:gd name="T1" fmla="*/ 0 h 6399"/>
                <a:gd name="T2" fmla="*/ 34825 w 3567"/>
                <a:gd name="T3" fmla="*/ 71450 h 6399"/>
                <a:gd name="T4" fmla="*/ 29950 w 3567"/>
                <a:gd name="T5" fmla="*/ 72675 h 6399"/>
                <a:gd name="T6" fmla="*/ 25050 w 3567"/>
                <a:gd name="T7" fmla="*/ 75100 h 6399"/>
                <a:gd name="T8" fmla="*/ 20175 w 3567"/>
                <a:gd name="T9" fmla="*/ 77550 h 6399"/>
                <a:gd name="T10" fmla="*/ 15900 w 3567"/>
                <a:gd name="T11" fmla="*/ 80600 h 6399"/>
                <a:gd name="T12" fmla="*/ 12225 w 3567"/>
                <a:gd name="T13" fmla="*/ 83650 h 6399"/>
                <a:gd name="T14" fmla="*/ 9800 w 3567"/>
                <a:gd name="T15" fmla="*/ 87325 h 6399"/>
                <a:gd name="T16" fmla="*/ 6725 w 3567"/>
                <a:gd name="T17" fmla="*/ 90975 h 6399"/>
                <a:gd name="T18" fmla="*/ 4900 w 3567"/>
                <a:gd name="T19" fmla="*/ 94650 h 6399"/>
                <a:gd name="T20" fmla="*/ 3075 w 3567"/>
                <a:gd name="T21" fmla="*/ 98300 h 6399"/>
                <a:gd name="T22" fmla="*/ 1850 w 3567"/>
                <a:gd name="T23" fmla="*/ 102575 h 6399"/>
                <a:gd name="T24" fmla="*/ 625 w 3567"/>
                <a:gd name="T25" fmla="*/ 106850 h 6399"/>
                <a:gd name="T26" fmla="*/ 25 w 3567"/>
                <a:gd name="T27" fmla="*/ 111125 h 6399"/>
                <a:gd name="T28" fmla="*/ 25 w 3567"/>
                <a:gd name="T29" fmla="*/ 115400 h 6399"/>
                <a:gd name="T30" fmla="*/ 25 w 3567"/>
                <a:gd name="T31" fmla="*/ 119675 h 6399"/>
                <a:gd name="T32" fmla="*/ 625 w 3567"/>
                <a:gd name="T33" fmla="*/ 123950 h 6399"/>
                <a:gd name="T34" fmla="*/ 1850 w 3567"/>
                <a:gd name="T35" fmla="*/ 128225 h 6399"/>
                <a:gd name="T36" fmla="*/ 3075 w 3567"/>
                <a:gd name="T37" fmla="*/ 131900 h 6399"/>
                <a:gd name="T38" fmla="*/ 4900 w 3567"/>
                <a:gd name="T39" fmla="*/ 136175 h 6399"/>
                <a:gd name="T40" fmla="*/ 7350 w 3567"/>
                <a:gd name="T41" fmla="*/ 139825 h 6399"/>
                <a:gd name="T42" fmla="*/ 10400 w 3567"/>
                <a:gd name="T43" fmla="*/ 143500 h 6399"/>
                <a:gd name="T44" fmla="*/ 13450 w 3567"/>
                <a:gd name="T45" fmla="*/ 147150 h 6399"/>
                <a:gd name="T46" fmla="*/ 16500 w 3567"/>
                <a:gd name="T47" fmla="*/ 150200 h 6399"/>
                <a:gd name="T48" fmla="*/ 20175 w 3567"/>
                <a:gd name="T49" fmla="*/ 152650 h 6399"/>
                <a:gd name="T50" fmla="*/ 23825 w 3567"/>
                <a:gd name="T51" fmla="*/ 154475 h 6399"/>
                <a:gd name="T52" fmla="*/ 28100 w 3567"/>
                <a:gd name="T53" fmla="*/ 156300 h 6399"/>
                <a:gd name="T54" fmla="*/ 31775 w 3567"/>
                <a:gd name="T55" fmla="*/ 158150 h 6399"/>
                <a:gd name="T56" fmla="*/ 36050 w 3567"/>
                <a:gd name="T57" fmla="*/ 158750 h 6399"/>
                <a:gd name="T58" fmla="*/ 40325 w 3567"/>
                <a:gd name="T59" fmla="*/ 159375 h 6399"/>
                <a:gd name="T60" fmla="*/ 44600 w 3567"/>
                <a:gd name="T61" fmla="*/ 159975 h 6399"/>
                <a:gd name="T62" fmla="*/ 48875 w 3567"/>
                <a:gd name="T63" fmla="*/ 159375 h 6399"/>
                <a:gd name="T64" fmla="*/ 53150 w 3567"/>
                <a:gd name="T65" fmla="*/ 158750 h 6399"/>
                <a:gd name="T66" fmla="*/ 57425 w 3567"/>
                <a:gd name="T67" fmla="*/ 157525 h 6399"/>
                <a:gd name="T68" fmla="*/ 61700 w 3567"/>
                <a:gd name="T69" fmla="*/ 156300 h 6399"/>
                <a:gd name="T70" fmla="*/ 65350 w 3567"/>
                <a:gd name="T71" fmla="*/ 154475 h 6399"/>
                <a:gd name="T72" fmla="*/ 69625 w 3567"/>
                <a:gd name="T73" fmla="*/ 152050 h 6399"/>
                <a:gd name="T74" fmla="*/ 73300 w 3567"/>
                <a:gd name="T75" fmla="*/ 149600 h 6399"/>
                <a:gd name="T76" fmla="*/ 76350 w 3567"/>
                <a:gd name="T77" fmla="*/ 146550 h 6399"/>
                <a:gd name="T78" fmla="*/ 79400 w 3567"/>
                <a:gd name="T79" fmla="*/ 142875 h 6399"/>
                <a:gd name="T80" fmla="*/ 81825 w 3567"/>
                <a:gd name="T81" fmla="*/ 139225 h 6399"/>
                <a:gd name="T82" fmla="*/ 84275 w 3567"/>
                <a:gd name="T83" fmla="*/ 135550 h 6399"/>
                <a:gd name="T84" fmla="*/ 86100 w 3567"/>
                <a:gd name="T85" fmla="*/ 131900 h 6399"/>
                <a:gd name="T86" fmla="*/ 87325 w 3567"/>
                <a:gd name="T87" fmla="*/ 127625 h 6399"/>
                <a:gd name="T88" fmla="*/ 88550 w 3567"/>
                <a:gd name="T89" fmla="*/ 123350 h 6399"/>
                <a:gd name="T90" fmla="*/ 89175 w 3567"/>
                <a:gd name="T91" fmla="*/ 119075 h 6399"/>
                <a:gd name="T92" fmla="*/ 89175 w 3567"/>
                <a:gd name="T93" fmla="*/ 114800 h 6399"/>
                <a:gd name="T94" fmla="*/ 89175 w 3567"/>
                <a:gd name="T95" fmla="*/ 110525 h 6399"/>
                <a:gd name="T96" fmla="*/ 88550 w 3567"/>
                <a:gd name="T97" fmla="*/ 106250 h 6399"/>
                <a:gd name="T98" fmla="*/ 87325 w 3567"/>
                <a:gd name="T99" fmla="*/ 101975 h 6399"/>
                <a:gd name="T100" fmla="*/ 85500 w 3567"/>
                <a:gd name="T101" fmla="*/ 97700 h 6399"/>
                <a:gd name="T102" fmla="*/ 83675 w 3567"/>
                <a:gd name="T103" fmla="*/ 94025 h 6399"/>
                <a:gd name="T104" fmla="*/ 81825 w 3567"/>
                <a:gd name="T105" fmla="*/ 90375 h 6399"/>
                <a:gd name="T106" fmla="*/ 78775 w 3567"/>
                <a:gd name="T107" fmla="*/ 86700 h 6399"/>
                <a:gd name="T108" fmla="*/ 74500 w 3567"/>
                <a:gd name="T109" fmla="*/ 81825 h 6399"/>
                <a:gd name="T110" fmla="*/ 69025 w 3567"/>
                <a:gd name="T111" fmla="*/ 77550 h 6399"/>
                <a:gd name="T112" fmla="*/ 63525 w 3567"/>
                <a:gd name="T113" fmla="*/ 74500 h 6399"/>
                <a:gd name="T114" fmla="*/ 58025 w 3567"/>
                <a:gd name="T115" fmla="*/ 72675 h 6399"/>
                <a:gd name="T116" fmla="*/ 60475 w 3567"/>
                <a:gd name="T117" fmla="*/ 625 h 6399"/>
                <a:gd name="T118" fmla="*/ 60475 w 3567"/>
                <a:gd name="T119" fmla="*/ 625 h 6399"/>
                <a:gd name="T120" fmla="*/ 53150 w 3567"/>
                <a:gd name="T121" fmla="*/ 1225 h 6399"/>
                <a:gd name="T122" fmla="*/ 45200 w 3567"/>
                <a:gd name="T123" fmla="*/ 625 h 6399"/>
                <a:gd name="T124" fmla="*/ 37275 w 3567"/>
                <a:gd name="T125" fmla="*/ 0 h 6399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277;p8">
              <a:extLst>
                <a:ext uri="{FF2B5EF4-FFF2-40B4-BE49-F238E27FC236}">
                  <a16:creationId xmlns:a16="http://schemas.microsoft.com/office/drawing/2014/main" id="{0893236A-9E82-2C4A-9656-D8D2E69BF50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9100" y="5194175"/>
              <a:ext cx="161850" cy="89775"/>
            </a:xfrm>
            <a:custGeom>
              <a:avLst/>
              <a:gdLst>
                <a:gd name="T0" fmla="*/ 114800 w 6474"/>
                <a:gd name="T1" fmla="*/ 0 h 3591"/>
                <a:gd name="T2" fmla="*/ 110550 w 6474"/>
                <a:gd name="T3" fmla="*/ 625 h 3591"/>
                <a:gd name="T4" fmla="*/ 106275 w 6474"/>
                <a:gd name="T5" fmla="*/ 1825 h 3591"/>
                <a:gd name="T6" fmla="*/ 102000 w 6474"/>
                <a:gd name="T7" fmla="*/ 3050 h 3591"/>
                <a:gd name="T8" fmla="*/ 97100 w 6474"/>
                <a:gd name="T9" fmla="*/ 4900 h 3591"/>
                <a:gd name="T10" fmla="*/ 92825 w 6474"/>
                <a:gd name="T11" fmla="*/ 7325 h 3591"/>
                <a:gd name="T12" fmla="*/ 89175 w 6474"/>
                <a:gd name="T13" fmla="*/ 9775 h 3591"/>
                <a:gd name="T14" fmla="*/ 85500 w 6474"/>
                <a:gd name="T15" fmla="*/ 12825 h 3591"/>
                <a:gd name="T16" fmla="*/ 82450 w 6474"/>
                <a:gd name="T17" fmla="*/ 16500 h 3591"/>
                <a:gd name="T18" fmla="*/ 80000 w 6474"/>
                <a:gd name="T19" fmla="*/ 20150 h 3591"/>
                <a:gd name="T20" fmla="*/ 77575 w 6474"/>
                <a:gd name="T21" fmla="*/ 23825 h 3591"/>
                <a:gd name="T22" fmla="*/ 75725 w 6474"/>
                <a:gd name="T23" fmla="*/ 28100 h 3591"/>
                <a:gd name="T24" fmla="*/ 2475 w 6474"/>
                <a:gd name="T25" fmla="*/ 18925 h 3591"/>
                <a:gd name="T26" fmla="*/ 1850 w 6474"/>
                <a:gd name="T27" fmla="*/ 30525 h 3591"/>
                <a:gd name="T28" fmla="*/ 25 w 6474"/>
                <a:gd name="T29" fmla="*/ 41525 h 3591"/>
                <a:gd name="T30" fmla="*/ 72675 w 6474"/>
                <a:gd name="T31" fmla="*/ 50675 h 3591"/>
                <a:gd name="T32" fmla="*/ 73300 w 6474"/>
                <a:gd name="T33" fmla="*/ 55575 h 3591"/>
                <a:gd name="T34" fmla="*/ 75125 w 6474"/>
                <a:gd name="T35" fmla="*/ 60450 h 3591"/>
                <a:gd name="T36" fmla="*/ 76950 w 6474"/>
                <a:gd name="T37" fmla="*/ 64125 h 3591"/>
                <a:gd name="T38" fmla="*/ 78800 w 6474"/>
                <a:gd name="T39" fmla="*/ 68400 h 3591"/>
                <a:gd name="T40" fmla="*/ 81225 w 6474"/>
                <a:gd name="T41" fmla="*/ 72050 h 3591"/>
                <a:gd name="T42" fmla="*/ 84275 w 6474"/>
                <a:gd name="T43" fmla="*/ 75100 h 3591"/>
                <a:gd name="T44" fmla="*/ 87325 w 6474"/>
                <a:gd name="T45" fmla="*/ 78150 h 3591"/>
                <a:gd name="T46" fmla="*/ 90400 w 6474"/>
                <a:gd name="T47" fmla="*/ 81200 h 3591"/>
                <a:gd name="T48" fmla="*/ 94050 w 6474"/>
                <a:gd name="T49" fmla="*/ 83650 h 3591"/>
                <a:gd name="T50" fmla="*/ 97725 w 6474"/>
                <a:gd name="T51" fmla="*/ 85475 h 3591"/>
                <a:gd name="T52" fmla="*/ 102000 w 6474"/>
                <a:gd name="T53" fmla="*/ 87325 h 3591"/>
                <a:gd name="T54" fmla="*/ 106275 w 6474"/>
                <a:gd name="T55" fmla="*/ 88525 h 3591"/>
                <a:gd name="T56" fmla="*/ 110550 w 6474"/>
                <a:gd name="T57" fmla="*/ 89150 h 3591"/>
                <a:gd name="T58" fmla="*/ 114800 w 6474"/>
                <a:gd name="T59" fmla="*/ 89750 h 3591"/>
                <a:gd name="T60" fmla="*/ 119075 w 6474"/>
                <a:gd name="T61" fmla="*/ 89750 h 3591"/>
                <a:gd name="T62" fmla="*/ 123350 w 6474"/>
                <a:gd name="T63" fmla="*/ 89150 h 3591"/>
                <a:gd name="T64" fmla="*/ 127625 w 6474"/>
                <a:gd name="T65" fmla="*/ 88525 h 3591"/>
                <a:gd name="T66" fmla="*/ 131900 w 6474"/>
                <a:gd name="T67" fmla="*/ 86700 h 3591"/>
                <a:gd name="T68" fmla="*/ 136175 w 6474"/>
                <a:gd name="T69" fmla="*/ 85475 h 3591"/>
                <a:gd name="T70" fmla="*/ 140450 w 6474"/>
                <a:gd name="T71" fmla="*/ 83050 h 3591"/>
                <a:gd name="T72" fmla="*/ 144125 w 6474"/>
                <a:gd name="T73" fmla="*/ 80600 h 3591"/>
                <a:gd name="T74" fmla="*/ 147175 w 6474"/>
                <a:gd name="T75" fmla="*/ 77550 h 3591"/>
                <a:gd name="T76" fmla="*/ 150225 w 6474"/>
                <a:gd name="T77" fmla="*/ 74500 h 3591"/>
                <a:gd name="T78" fmla="*/ 153275 w 6474"/>
                <a:gd name="T79" fmla="*/ 71450 h 3591"/>
                <a:gd name="T80" fmla="*/ 155100 w 6474"/>
                <a:gd name="T81" fmla="*/ 67775 h 3591"/>
                <a:gd name="T82" fmla="*/ 157550 w 6474"/>
                <a:gd name="T83" fmla="*/ 64125 h 3591"/>
                <a:gd name="T84" fmla="*/ 158775 w 6474"/>
                <a:gd name="T85" fmla="*/ 59850 h 3591"/>
                <a:gd name="T86" fmla="*/ 160000 w 6474"/>
                <a:gd name="T87" fmla="*/ 55575 h 3591"/>
                <a:gd name="T88" fmla="*/ 161225 w 6474"/>
                <a:gd name="T89" fmla="*/ 51900 h 3591"/>
                <a:gd name="T90" fmla="*/ 161825 w 6474"/>
                <a:gd name="T91" fmla="*/ 47025 h 3591"/>
                <a:gd name="T92" fmla="*/ 161825 w 6474"/>
                <a:gd name="T93" fmla="*/ 42750 h 3591"/>
                <a:gd name="T94" fmla="*/ 161225 w 6474"/>
                <a:gd name="T95" fmla="*/ 38475 h 3591"/>
                <a:gd name="T96" fmla="*/ 160600 w 6474"/>
                <a:gd name="T97" fmla="*/ 34200 h 3591"/>
                <a:gd name="T98" fmla="*/ 158775 w 6474"/>
                <a:gd name="T99" fmla="*/ 29925 h 3591"/>
                <a:gd name="T100" fmla="*/ 156950 w 6474"/>
                <a:gd name="T101" fmla="*/ 25650 h 3591"/>
                <a:gd name="T102" fmla="*/ 155100 w 6474"/>
                <a:gd name="T103" fmla="*/ 21375 h 3591"/>
                <a:gd name="T104" fmla="*/ 152675 w 6474"/>
                <a:gd name="T105" fmla="*/ 17700 h 3591"/>
                <a:gd name="T106" fmla="*/ 149625 w 6474"/>
                <a:gd name="T107" fmla="*/ 14650 h 3591"/>
                <a:gd name="T108" fmla="*/ 146550 w 6474"/>
                <a:gd name="T109" fmla="*/ 11600 h 3591"/>
                <a:gd name="T110" fmla="*/ 143500 w 6474"/>
                <a:gd name="T111" fmla="*/ 8550 h 3591"/>
                <a:gd name="T112" fmla="*/ 139850 w 6474"/>
                <a:gd name="T113" fmla="*/ 6725 h 3591"/>
                <a:gd name="T114" fmla="*/ 136175 w 6474"/>
                <a:gd name="T115" fmla="*/ 4275 h 3591"/>
                <a:gd name="T116" fmla="*/ 131900 w 6474"/>
                <a:gd name="T117" fmla="*/ 3050 h 3591"/>
                <a:gd name="T118" fmla="*/ 127625 w 6474"/>
                <a:gd name="T119" fmla="*/ 1825 h 3591"/>
                <a:gd name="T120" fmla="*/ 123350 w 6474"/>
                <a:gd name="T121" fmla="*/ 625 h 3591"/>
                <a:gd name="T122" fmla="*/ 119075 w 6474"/>
                <a:gd name="T123" fmla="*/ 625 h 3591"/>
                <a:gd name="T124" fmla="*/ 114800 w 6474"/>
                <a:gd name="T125" fmla="*/ 0 h 3591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278;p8">
              <a:extLst>
                <a:ext uri="{FF2B5EF4-FFF2-40B4-BE49-F238E27FC236}">
                  <a16:creationId xmlns:a16="http://schemas.microsoft.com/office/drawing/2014/main" id="{7479058F-FEB4-1048-B632-FE5E54100D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0075" y="5116000"/>
              <a:ext cx="189300" cy="189925"/>
            </a:xfrm>
            <a:custGeom>
              <a:avLst/>
              <a:gdLst>
                <a:gd name="T0" fmla="*/ 84875 w 7572"/>
                <a:gd name="T1" fmla="*/ 625 h 7597"/>
                <a:gd name="T2" fmla="*/ 66550 w 7572"/>
                <a:gd name="T3" fmla="*/ 4300 h 7597"/>
                <a:gd name="T4" fmla="*/ 49450 w 7572"/>
                <a:gd name="T5" fmla="*/ 11625 h 7597"/>
                <a:gd name="T6" fmla="*/ 34800 w 7572"/>
                <a:gd name="T7" fmla="*/ 22000 h 7597"/>
                <a:gd name="T8" fmla="*/ 21975 w 7572"/>
                <a:gd name="T9" fmla="*/ 34825 h 7597"/>
                <a:gd name="T10" fmla="*/ 11600 w 7572"/>
                <a:gd name="T11" fmla="*/ 49475 h 7597"/>
                <a:gd name="T12" fmla="*/ 4275 w 7572"/>
                <a:gd name="T13" fmla="*/ 66575 h 7597"/>
                <a:gd name="T14" fmla="*/ 600 w 7572"/>
                <a:gd name="T15" fmla="*/ 85500 h 7597"/>
                <a:gd name="T16" fmla="*/ 600 w 7572"/>
                <a:gd name="T17" fmla="*/ 104425 h 7597"/>
                <a:gd name="T18" fmla="*/ 4275 w 7572"/>
                <a:gd name="T19" fmla="*/ 123350 h 7597"/>
                <a:gd name="T20" fmla="*/ 11600 w 7572"/>
                <a:gd name="T21" fmla="*/ 139850 h 7597"/>
                <a:gd name="T22" fmla="*/ 21975 w 7572"/>
                <a:gd name="T23" fmla="*/ 155100 h 7597"/>
                <a:gd name="T24" fmla="*/ 34800 w 7572"/>
                <a:gd name="T25" fmla="*/ 167925 h 7597"/>
                <a:gd name="T26" fmla="*/ 49450 w 7572"/>
                <a:gd name="T27" fmla="*/ 178325 h 7597"/>
                <a:gd name="T28" fmla="*/ 66550 w 7572"/>
                <a:gd name="T29" fmla="*/ 185650 h 7597"/>
                <a:gd name="T30" fmla="*/ 84875 w 7572"/>
                <a:gd name="T31" fmla="*/ 189300 h 7597"/>
                <a:gd name="T32" fmla="*/ 104400 w 7572"/>
                <a:gd name="T33" fmla="*/ 189300 h 7597"/>
                <a:gd name="T34" fmla="*/ 122725 w 7572"/>
                <a:gd name="T35" fmla="*/ 185650 h 7597"/>
                <a:gd name="T36" fmla="*/ 139825 w 7572"/>
                <a:gd name="T37" fmla="*/ 178325 h 7597"/>
                <a:gd name="T38" fmla="*/ 155075 w 7572"/>
                <a:gd name="T39" fmla="*/ 167925 h 7597"/>
                <a:gd name="T40" fmla="*/ 167900 w 7572"/>
                <a:gd name="T41" fmla="*/ 155100 h 7597"/>
                <a:gd name="T42" fmla="*/ 178300 w 7572"/>
                <a:gd name="T43" fmla="*/ 139850 h 7597"/>
                <a:gd name="T44" fmla="*/ 185625 w 7572"/>
                <a:gd name="T45" fmla="*/ 123350 h 7597"/>
                <a:gd name="T46" fmla="*/ 189275 w 7572"/>
                <a:gd name="T47" fmla="*/ 104425 h 7597"/>
                <a:gd name="T48" fmla="*/ 189275 w 7572"/>
                <a:gd name="T49" fmla="*/ 85500 h 7597"/>
                <a:gd name="T50" fmla="*/ 185625 w 7572"/>
                <a:gd name="T51" fmla="*/ 66575 h 7597"/>
                <a:gd name="T52" fmla="*/ 178300 w 7572"/>
                <a:gd name="T53" fmla="*/ 49475 h 7597"/>
                <a:gd name="T54" fmla="*/ 167900 w 7572"/>
                <a:gd name="T55" fmla="*/ 34825 h 7597"/>
                <a:gd name="T56" fmla="*/ 155075 w 7572"/>
                <a:gd name="T57" fmla="*/ 22000 h 7597"/>
                <a:gd name="T58" fmla="*/ 139825 w 7572"/>
                <a:gd name="T59" fmla="*/ 11625 h 7597"/>
                <a:gd name="T60" fmla="*/ 122725 w 7572"/>
                <a:gd name="T61" fmla="*/ 4300 h 7597"/>
                <a:gd name="T62" fmla="*/ 104400 w 7572"/>
                <a:gd name="T63" fmla="*/ 625 h 7597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39" name="Google Shape;279;p8">
            <a:extLst>
              <a:ext uri="{FF2B5EF4-FFF2-40B4-BE49-F238E27FC236}">
                <a16:creationId xmlns:a16="http://schemas.microsoft.com/office/drawing/2014/main" id="{28EC0128-B8AA-7A47-B901-3EAC46F26E33}"/>
              </a:ext>
            </a:extLst>
          </p:cNvPr>
          <p:cNvSpPr>
            <a:spLocks/>
          </p:cNvSpPr>
          <p:nvPr/>
        </p:nvSpPr>
        <p:spPr bwMode="auto">
          <a:xfrm>
            <a:off x="8081963" y="3154363"/>
            <a:ext cx="300037" cy="273050"/>
          </a:xfrm>
          <a:custGeom>
            <a:avLst/>
            <a:gdLst>
              <a:gd name="T0" fmla="*/ 126967 w 16218"/>
              <a:gd name="T1" fmla="*/ 1370 h 14752"/>
              <a:gd name="T2" fmla="*/ 105285 w 16218"/>
              <a:gd name="T3" fmla="*/ 5423 h 14752"/>
              <a:gd name="T4" fmla="*/ 84953 w 16218"/>
              <a:gd name="T5" fmla="*/ 12216 h 14752"/>
              <a:gd name="T6" fmla="*/ 65972 w 16218"/>
              <a:gd name="T7" fmla="*/ 21711 h 14752"/>
              <a:gd name="T8" fmla="*/ 49266 w 16218"/>
              <a:gd name="T9" fmla="*/ 33002 h 14752"/>
              <a:gd name="T10" fmla="*/ 34355 w 16218"/>
              <a:gd name="T11" fmla="*/ 46125 h 14752"/>
              <a:gd name="T12" fmla="*/ 21701 w 16218"/>
              <a:gd name="T13" fmla="*/ 61044 h 14752"/>
              <a:gd name="T14" fmla="*/ 11766 w 16218"/>
              <a:gd name="T15" fmla="*/ 77758 h 14752"/>
              <a:gd name="T16" fmla="*/ 4533 w 16218"/>
              <a:gd name="T17" fmla="*/ 95397 h 14752"/>
              <a:gd name="T18" fmla="*/ 907 w 16218"/>
              <a:gd name="T19" fmla="*/ 114369 h 14752"/>
              <a:gd name="T20" fmla="*/ 19 w 16218"/>
              <a:gd name="T21" fmla="*/ 134267 h 14752"/>
              <a:gd name="T22" fmla="*/ 3626 w 16218"/>
              <a:gd name="T23" fmla="*/ 154609 h 14752"/>
              <a:gd name="T24" fmla="*/ 10397 w 16218"/>
              <a:gd name="T25" fmla="*/ 174043 h 14752"/>
              <a:gd name="T26" fmla="*/ 20350 w 16218"/>
              <a:gd name="T27" fmla="*/ 191683 h 14752"/>
              <a:gd name="T28" fmla="*/ 33892 w 16218"/>
              <a:gd name="T29" fmla="*/ 207953 h 14752"/>
              <a:gd name="T30" fmla="*/ 49710 w 16218"/>
              <a:gd name="T31" fmla="*/ 222427 h 14752"/>
              <a:gd name="T32" fmla="*/ 37519 w 16218"/>
              <a:gd name="T33" fmla="*/ 243213 h 14752"/>
              <a:gd name="T34" fmla="*/ 21701 w 16218"/>
              <a:gd name="T35" fmla="*/ 259945 h 14752"/>
              <a:gd name="T36" fmla="*/ 9491 w 16218"/>
              <a:gd name="T37" fmla="*/ 268071 h 14752"/>
              <a:gd name="T38" fmla="*/ 2276 w 16218"/>
              <a:gd name="T39" fmla="*/ 272143 h 14752"/>
              <a:gd name="T40" fmla="*/ 31635 w 16218"/>
              <a:gd name="T41" fmla="*/ 272606 h 14752"/>
              <a:gd name="T42" fmla="*/ 53780 w 16218"/>
              <a:gd name="T43" fmla="*/ 267627 h 14752"/>
              <a:gd name="T44" fmla="*/ 77276 w 16218"/>
              <a:gd name="T45" fmla="*/ 256780 h 14752"/>
              <a:gd name="T46" fmla="*/ 98958 w 16218"/>
              <a:gd name="T47" fmla="*/ 247285 h 14752"/>
              <a:gd name="T48" fmla="*/ 120196 w 16218"/>
              <a:gd name="T49" fmla="*/ 252245 h 14752"/>
              <a:gd name="T50" fmla="*/ 142341 w 16218"/>
              <a:gd name="T51" fmla="*/ 254966 h 14752"/>
              <a:gd name="T52" fmla="*/ 173070 w 16218"/>
              <a:gd name="T53" fmla="*/ 253615 h 14752"/>
              <a:gd name="T54" fmla="*/ 194752 w 16218"/>
              <a:gd name="T55" fmla="*/ 249099 h 14752"/>
              <a:gd name="T56" fmla="*/ 215084 w 16218"/>
              <a:gd name="T57" fmla="*/ 242306 h 14752"/>
              <a:gd name="T58" fmla="*/ 234065 w 16218"/>
              <a:gd name="T59" fmla="*/ 233273 h 14752"/>
              <a:gd name="T60" fmla="*/ 250771 w 16218"/>
              <a:gd name="T61" fmla="*/ 221964 h 14752"/>
              <a:gd name="T62" fmla="*/ 265682 w 16218"/>
              <a:gd name="T63" fmla="*/ 208397 h 14752"/>
              <a:gd name="T64" fmla="*/ 278336 w 16218"/>
              <a:gd name="T65" fmla="*/ 193478 h 14752"/>
              <a:gd name="T66" fmla="*/ 288271 w 16218"/>
              <a:gd name="T67" fmla="*/ 177209 h 14752"/>
              <a:gd name="T68" fmla="*/ 295504 w 16218"/>
              <a:gd name="T69" fmla="*/ 159125 h 14752"/>
              <a:gd name="T70" fmla="*/ 299130 w 16218"/>
              <a:gd name="T71" fmla="*/ 140597 h 14752"/>
              <a:gd name="T72" fmla="*/ 300018 w 16218"/>
              <a:gd name="T73" fmla="*/ 120700 h 14752"/>
              <a:gd name="T74" fmla="*/ 296873 w 16218"/>
              <a:gd name="T75" fmla="*/ 101727 h 14752"/>
              <a:gd name="T76" fmla="*/ 290990 w 16218"/>
              <a:gd name="T77" fmla="*/ 83644 h 14752"/>
              <a:gd name="T78" fmla="*/ 281962 w 16218"/>
              <a:gd name="T79" fmla="*/ 66467 h 14752"/>
              <a:gd name="T80" fmla="*/ 270215 w 16218"/>
              <a:gd name="T81" fmla="*/ 51086 h 14752"/>
              <a:gd name="T82" fmla="*/ 256191 w 16218"/>
              <a:gd name="T83" fmla="*/ 37074 h 14752"/>
              <a:gd name="T84" fmla="*/ 239930 w 16218"/>
              <a:gd name="T85" fmla="*/ 25321 h 14752"/>
              <a:gd name="T86" fmla="*/ 221411 w 16218"/>
              <a:gd name="T87" fmla="*/ 15381 h 14752"/>
              <a:gd name="T88" fmla="*/ 201523 w 16218"/>
              <a:gd name="T89" fmla="*/ 7700 h 14752"/>
              <a:gd name="T90" fmla="*/ 180285 w 16218"/>
              <a:gd name="T91" fmla="*/ 2277 h 14752"/>
              <a:gd name="T92" fmla="*/ 157696 w 16218"/>
              <a:gd name="T93" fmla="*/ 0 h 14752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lnTo>
                  <a:pt x="769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244" name="Google Shape;244;p8"/>
          <p:cNvSpPr txBox="1">
            <a:spLocks noGrp="1"/>
          </p:cNvSpPr>
          <p:nvPr>
            <p:ph type="title"/>
          </p:nvPr>
        </p:nvSpPr>
        <p:spPr>
          <a:xfrm>
            <a:off x="1732700" y="821200"/>
            <a:ext cx="4944300" cy="645300"/>
          </a:xfrm>
          <a:prstGeom prst="rect">
            <a:avLst/>
          </a:prstGeom>
        </p:spPr>
        <p:txBody>
          <a:bodyPr spcFirstLastPara="1" anchor="t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2400">
                <a:solidFill>
                  <a:srgbClr val="11C4E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40" name="Google Shape;280;p8">
            <a:extLst>
              <a:ext uri="{FF2B5EF4-FFF2-40B4-BE49-F238E27FC236}">
                <a16:creationId xmlns:a16="http://schemas.microsoft.com/office/drawing/2014/main" id="{6F6FEA0B-B3B6-BA42-9735-66998E346F83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27B000-A734-FC42-9127-C622F517EDE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34421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 preserve="1">
  <p:cSld name="Blank"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22;p10">
            <a:extLst>
              <a:ext uri="{FF2B5EF4-FFF2-40B4-BE49-F238E27FC236}">
                <a16:creationId xmlns:a16="http://schemas.microsoft.com/office/drawing/2014/main" id="{7EE616D0-4F2A-784E-B4C5-590D43FEC9F4}"/>
              </a:ext>
            </a:extLst>
          </p:cNvPr>
          <p:cNvSpPr>
            <a:spLocks/>
          </p:cNvSpPr>
          <p:nvPr/>
        </p:nvSpPr>
        <p:spPr bwMode="auto">
          <a:xfrm rot="10800000" flipH="1">
            <a:off x="8218488" y="4121150"/>
            <a:ext cx="685800" cy="593725"/>
          </a:xfrm>
          <a:custGeom>
            <a:avLst/>
            <a:gdLst>
              <a:gd name="T0" fmla="*/ 171450 w 120000"/>
              <a:gd name="T1" fmla="*/ 0 h 120000"/>
              <a:gd name="T2" fmla="*/ 0 w 120000"/>
              <a:gd name="T3" fmla="*/ 296833 h 120000"/>
              <a:gd name="T4" fmla="*/ 171450 w 120000"/>
              <a:gd name="T5" fmla="*/ 593725 h 120000"/>
              <a:gd name="T6" fmla="*/ 514350 w 120000"/>
              <a:gd name="T7" fmla="*/ 593725 h 120000"/>
              <a:gd name="T8" fmla="*/ 685800 w 120000"/>
              <a:gd name="T9" fmla="*/ 296833 h 120000"/>
              <a:gd name="T10" fmla="*/ 514350 w 120000"/>
              <a:gd name="T11" fmla="*/ 0 h 120000"/>
              <a:gd name="T12" fmla="*/ 171450 w 120000"/>
              <a:gd name="T13" fmla="*/ 0 h 120000"/>
              <a:gd name="T14" fmla="*/ 219896 w 120000"/>
              <a:gd name="T15" fmla="*/ 83864 h 120000"/>
              <a:gd name="T16" fmla="*/ 465898 w 120000"/>
              <a:gd name="T17" fmla="*/ 83864 h 120000"/>
              <a:gd name="T18" fmla="*/ 588834 w 120000"/>
              <a:gd name="T19" fmla="*/ 296833 h 120000"/>
              <a:gd name="T20" fmla="*/ 465898 w 120000"/>
              <a:gd name="T21" fmla="*/ 509802 h 120000"/>
              <a:gd name="T22" fmla="*/ 219896 w 120000"/>
              <a:gd name="T23" fmla="*/ 509802 h 120000"/>
              <a:gd name="T24" fmla="*/ 96898 w 120000"/>
              <a:gd name="T25" fmla="*/ 296833 h 120000"/>
              <a:gd name="T26" fmla="*/ 219896 w 120000"/>
              <a:gd name="T27" fmla="*/ 83864 h 120000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 rotWithShape="0">
            <a:gsLst>
              <a:gs pos="0">
                <a:srgbClr val="3393E2"/>
              </a:gs>
              <a:gs pos="100000">
                <a:srgbClr val="00E2C7"/>
              </a:gs>
            </a:gsLst>
            <a:lin ang="696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50800" tIns="50800" rIns="50800" bIns="50800" anchor="ctr"/>
          <a:lstStyle/>
          <a:p>
            <a:endParaRPr lang="en-US"/>
          </a:p>
        </p:txBody>
      </p:sp>
      <p:sp>
        <p:nvSpPr>
          <p:cNvPr id="3" name="Google Shape;323;p10">
            <a:extLst>
              <a:ext uri="{FF2B5EF4-FFF2-40B4-BE49-F238E27FC236}">
                <a16:creationId xmlns:a16="http://schemas.microsoft.com/office/drawing/2014/main" id="{C21B7D8D-C6EC-3142-AC88-89CA025F0B4F}"/>
              </a:ext>
            </a:extLst>
          </p:cNvPr>
          <p:cNvSpPr/>
          <p:nvPr/>
        </p:nvSpPr>
        <p:spPr>
          <a:xfrm rot="5400000">
            <a:off x="388487" y="105212"/>
            <a:ext cx="944100" cy="1090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lIns="50800" tIns="50800" rIns="50800" bIns="508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buClr>
                <a:srgbClr val="FFFFFF"/>
              </a:buClr>
              <a:buFont typeface="Helvetica Neue" panose="02000503000000020004" pitchFamily="2" charset="0"/>
              <a:buNone/>
              <a:defRPr/>
            </a:pPr>
            <a:endParaRPr lang="en-US" altLang="en-US" sz="3200">
              <a:solidFill>
                <a:srgbClr val="FFFFFF"/>
              </a:solidFill>
              <a:latin typeface="Helvetica Neue" panose="02000503000000020004" pitchFamily="2" charset="0"/>
              <a:sym typeface="Helvetica Neue" panose="02000503000000020004" pitchFamily="2" charset="0"/>
            </a:endParaRPr>
          </a:p>
        </p:txBody>
      </p:sp>
      <p:sp>
        <p:nvSpPr>
          <p:cNvPr id="4" name="Google Shape;324;p10">
            <a:extLst>
              <a:ext uri="{FF2B5EF4-FFF2-40B4-BE49-F238E27FC236}">
                <a16:creationId xmlns:a16="http://schemas.microsoft.com/office/drawing/2014/main" id="{6B304660-A0E1-1445-BEDF-8CBC12A3052B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-123825" y="847725"/>
            <a:ext cx="674688" cy="584200"/>
          </a:xfrm>
          <a:prstGeom prst="hexagon">
            <a:avLst>
              <a:gd name="adj" fmla="val 28701"/>
              <a:gd name="vf" fmla="val 115470"/>
            </a:avLst>
          </a:prstGeom>
          <a:noFill/>
          <a:ln w="9525">
            <a:solidFill>
              <a:srgbClr val="19BBD5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5" name="Google Shape;325;p10">
            <a:extLst>
              <a:ext uri="{FF2B5EF4-FFF2-40B4-BE49-F238E27FC236}">
                <a16:creationId xmlns:a16="http://schemas.microsoft.com/office/drawing/2014/main" id="{9D17B2CE-8B69-0C48-A288-B5B337093239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503238" y="1162050"/>
            <a:ext cx="352425" cy="304800"/>
          </a:xfrm>
          <a:prstGeom prst="hexagon">
            <a:avLst>
              <a:gd name="adj" fmla="val 28703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6" name="Google Shape;326;p10">
            <a:extLst>
              <a:ext uri="{FF2B5EF4-FFF2-40B4-BE49-F238E27FC236}">
                <a16:creationId xmlns:a16="http://schemas.microsoft.com/office/drawing/2014/main" id="{6E16EFBE-FEFE-7D44-89DE-8A59553F2E86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1208088" y="-131763"/>
            <a:ext cx="674687" cy="584201"/>
          </a:xfrm>
          <a:prstGeom prst="hexagon">
            <a:avLst>
              <a:gd name="adj" fmla="val 28701"/>
              <a:gd name="vf" fmla="val 115470"/>
            </a:avLst>
          </a:prstGeom>
          <a:noFill/>
          <a:ln w="76200">
            <a:solidFill>
              <a:srgbClr val="184769"/>
            </a:solidFill>
            <a:miter lim="8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7" name="Google Shape;327;p10">
            <a:extLst>
              <a:ext uri="{FF2B5EF4-FFF2-40B4-BE49-F238E27FC236}">
                <a16:creationId xmlns:a16="http://schemas.microsoft.com/office/drawing/2014/main" id="{6F8FD0EF-39A5-B341-9C73-F07ADDA1C36A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247650" y="49213"/>
            <a:ext cx="295275" cy="255587"/>
          </a:xfrm>
          <a:prstGeom prst="hexagon">
            <a:avLst>
              <a:gd name="adj" fmla="val 28684"/>
              <a:gd name="vf" fmla="val 115470"/>
            </a:avLst>
          </a:prstGeom>
          <a:solidFill>
            <a:srgbClr val="00E1C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8" name="Google Shape;328;p10">
            <a:extLst>
              <a:ext uri="{FF2B5EF4-FFF2-40B4-BE49-F238E27FC236}">
                <a16:creationId xmlns:a16="http://schemas.microsoft.com/office/drawing/2014/main" id="{A65DC50C-A854-3040-8C68-53B175EC49E6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763000" y="4486275"/>
            <a:ext cx="542925" cy="469900"/>
          </a:xfrm>
          <a:prstGeom prst="hexagon">
            <a:avLst>
              <a:gd name="adj" fmla="val 28703"/>
              <a:gd name="vf" fmla="val 115470"/>
            </a:avLst>
          </a:prstGeom>
          <a:noFill/>
          <a:ln w="9525">
            <a:solidFill>
              <a:srgbClr val="184769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9" name="Google Shape;329;p10">
            <a:extLst>
              <a:ext uri="{FF2B5EF4-FFF2-40B4-BE49-F238E27FC236}">
                <a16:creationId xmlns:a16="http://schemas.microsoft.com/office/drawing/2014/main" id="{9B67E803-E620-5C46-91A3-305EA3FBB819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523288" y="4741863"/>
            <a:ext cx="284162" cy="244475"/>
          </a:xfrm>
          <a:prstGeom prst="hexagon">
            <a:avLst>
              <a:gd name="adj" fmla="val 28827"/>
              <a:gd name="vf" fmla="val 115470"/>
            </a:avLst>
          </a:pr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10" name="Google Shape;330;p10">
            <a:extLst>
              <a:ext uri="{FF2B5EF4-FFF2-40B4-BE49-F238E27FC236}">
                <a16:creationId xmlns:a16="http://schemas.microsoft.com/office/drawing/2014/main" id="{E89F5672-A45F-9E4F-988D-94415E6D8331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323263" y="3627438"/>
            <a:ext cx="542925" cy="469900"/>
          </a:xfrm>
          <a:prstGeom prst="hexagon">
            <a:avLst>
              <a:gd name="adj" fmla="val 28687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11" name="Google Shape;331;p10">
            <a:extLst>
              <a:ext uri="{FF2B5EF4-FFF2-40B4-BE49-F238E27FC236}">
                <a16:creationId xmlns:a16="http://schemas.microsoft.com/office/drawing/2014/main" id="{BDDA064D-C0AE-DA4D-9CBC-CD4B0C0AD334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763000" y="4010025"/>
            <a:ext cx="238125" cy="206375"/>
          </a:xfrm>
          <a:prstGeom prst="hexagon">
            <a:avLst>
              <a:gd name="adj" fmla="val 28659"/>
              <a:gd name="vf" fmla="val 115470"/>
            </a:avLst>
          </a:prstGeom>
          <a:noFill/>
          <a:ln w="19050">
            <a:solidFill>
              <a:srgbClr val="00E1C6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12" name="Google Shape;332;p10">
            <a:extLst>
              <a:ext uri="{FF2B5EF4-FFF2-40B4-BE49-F238E27FC236}">
                <a16:creationId xmlns:a16="http://schemas.microsoft.com/office/drawing/2014/main" id="{6AF666E3-1D0E-1F43-B2CA-474298A1AF4F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89F9CA7-62CE-4642-A092-5D412AD740A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482329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0E29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6;p1">
            <a:extLst>
              <a:ext uri="{FF2B5EF4-FFF2-40B4-BE49-F238E27FC236}">
                <a16:creationId xmlns:a16="http://schemas.microsoft.com/office/drawing/2014/main" id="{DDDEAC33-2815-8F4A-B32D-6092D8AD246E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 bwMode="auto">
          <a:xfrm>
            <a:off x="1731963" y="1735138"/>
            <a:ext cx="4945062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b" anchorCtr="0" compatLnSpc="1">
            <a:prstTxWarp prst="textNoShape">
              <a:avLst/>
            </a:prstTxWarp>
          </a:bodyPr>
          <a:lstStyle/>
          <a:p>
            <a:pPr lvl="0"/>
            <a:endParaRPr lang="en-US" altLang="en-US">
              <a:sym typeface="Arial" panose="020B0604020202020204" pitchFamily="34" charset="0"/>
            </a:endParaRPr>
          </a:p>
        </p:txBody>
      </p:sp>
      <p:sp>
        <p:nvSpPr>
          <p:cNvPr id="1027" name="Google Shape;7;p1">
            <a:extLst>
              <a:ext uri="{FF2B5EF4-FFF2-40B4-BE49-F238E27FC236}">
                <a16:creationId xmlns:a16="http://schemas.microsoft.com/office/drawing/2014/main" id="{B708BD7A-E83F-DD47-B2CC-169FBF00DD9B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1731963" y="2255838"/>
            <a:ext cx="4945062" cy="1658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>
              <a:sym typeface="Arial" panose="020B0604020202020204" pitchFamily="34" charset="0"/>
            </a:endParaRPr>
          </a:p>
        </p:txBody>
      </p:sp>
      <p:sp>
        <p:nvSpPr>
          <p:cNvPr id="1028" name="Google Shape;8;p1">
            <a:extLst>
              <a:ext uri="{FF2B5EF4-FFF2-40B4-BE49-F238E27FC236}">
                <a16:creationId xmlns:a16="http://schemas.microsoft.com/office/drawing/2014/main" id="{A6072998-B5BC-5D43-BA18-C473CC785277}"/>
              </a:ext>
            </a:extLst>
          </p:cNvPr>
          <p:cNvSpPr txBox="1">
            <a:spLocks noGrp="1" noChangeArrowheads="1"/>
          </p:cNvSpPr>
          <p:nvPr>
            <p:ph type="sldNum" idx="12"/>
          </p:nvPr>
        </p:nvSpPr>
        <p:spPr bwMode="auto">
          <a:xfrm>
            <a:off x="14288" y="4786313"/>
            <a:ext cx="547687" cy="357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</a:bodyPr>
          <a:lstStyle>
            <a:lvl1pPr eaLnBrk="1" hangingPunct="1">
              <a:buClr>
                <a:srgbClr val="000000"/>
              </a:buClr>
              <a:buFont typeface="Arial" panose="020B0604020202020204" pitchFamily="34" charset="0"/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</a:lstStyle>
          <a:p>
            <a:pPr>
              <a:defRPr/>
            </a:pPr>
            <a:fld id="{A78A4597-48F4-4046-A534-E5F3393F98F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1pPr>
      <a:lvl2pPr lvl="1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2pPr>
      <a:lvl3pPr lvl="2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3pPr>
      <a:lvl4pPr lvl="3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4pPr>
      <a:lvl5pPr lvl="4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1pPr>
      <a:lvl2pPr lvl="1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2pPr>
      <a:lvl3pPr lvl="2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3pPr>
      <a:lvl4pPr lvl="3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4pPr>
      <a:lvl5pPr lvl="4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6.png"/><Relationship Id="rId5" Type="http://schemas.openxmlformats.org/officeDocument/2006/relationships/image" Target="../media/image35.tiff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hyperlink" Target="https://www.slidescarnival.com/?utm_source=template" TargetMode="External"/><Relationship Id="rId7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tiff"/><Relationship Id="rId5" Type="http://schemas.openxmlformats.org/officeDocument/2006/relationships/hyperlink" Target="https://creativecommons.org/licenses/by/4.0/" TargetMode="External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47">
            <a:extLst>
              <a:ext uri="{FF2B5EF4-FFF2-40B4-BE49-F238E27FC236}">
                <a16:creationId xmlns:a16="http://schemas.microsoft.com/office/drawing/2014/main" id="{DE5DE354-37AA-F246-8E11-4F0A88DFEC5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31 – Web APIs w/ AJAX</a:t>
            </a:r>
          </a:p>
        </p:txBody>
      </p:sp>
      <p:sp>
        <p:nvSpPr>
          <p:cNvPr id="49" name="Subtitle 48">
            <a:extLst>
              <a:ext uri="{FF2B5EF4-FFF2-40B4-BE49-F238E27FC236}">
                <a16:creationId xmlns:a16="http://schemas.microsoft.com/office/drawing/2014/main" id="{7A0D6EC2-B4DC-8741-821F-68E0011B254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COMP 256 – Dickinson College</a:t>
            </a:r>
          </a:p>
          <a:p>
            <a:r>
              <a:rPr lang="en-US" dirty="0"/>
              <a:t>Prof. </a:t>
            </a:r>
            <a:r>
              <a:rPr lang="en-US" dirty="0" err="1"/>
              <a:t>Braught</a:t>
            </a:r>
            <a:endParaRPr lang="en-US" dirty="0"/>
          </a:p>
          <a:p>
            <a:r>
              <a:rPr lang="en-US" dirty="0"/>
              <a:t>Spring 2022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80165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C6360250-4387-6A4E-BF87-27DFB8CF43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7609" y="1078300"/>
            <a:ext cx="4069501" cy="397906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3A5B8B-F446-6649-9BDF-87A9DFE47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4375" y="127872"/>
            <a:ext cx="6997169" cy="645300"/>
          </a:xfrm>
        </p:spPr>
        <p:txBody>
          <a:bodyPr/>
          <a:lstStyle/>
          <a:p>
            <a:r>
              <a:rPr lang="en-US" sz="3200" dirty="0"/>
              <a:t>JavaScript Objects (parsed JSON)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1BA017-9FA4-B740-9C7A-706411FEF47D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E254D74D-04A3-DC41-85BE-66EE1B054D78}" type="slidenum">
              <a:rPr lang="en-US" altLang="en-US" smtClean="0"/>
              <a:pPr>
                <a:defRPr/>
              </a:pPr>
              <a:t>10</a:t>
            </a:fld>
            <a:endParaRPr lang="en-US" alt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E72247C-C62C-6747-B55D-11472E86870A}"/>
              </a:ext>
            </a:extLst>
          </p:cNvPr>
          <p:cNvGrpSpPr/>
          <p:nvPr/>
        </p:nvGrpSpPr>
        <p:grpSpPr>
          <a:xfrm>
            <a:off x="3942079" y="799893"/>
            <a:ext cx="4987545" cy="1799640"/>
            <a:chOff x="3942079" y="799893"/>
            <a:chExt cx="4987545" cy="1799640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ABEFBBC5-9ADC-6042-88A5-BC05C34DB753}"/>
                </a:ext>
              </a:extLst>
            </p:cNvPr>
            <p:cNvSpPr/>
            <p:nvPr/>
          </p:nvSpPr>
          <p:spPr>
            <a:xfrm>
              <a:off x="3942079" y="1461613"/>
              <a:ext cx="2277721" cy="1137920"/>
            </a:xfrm>
            <a:prstGeom prst="roundRect">
              <a:avLst>
                <a:gd name="adj" fmla="val 7265"/>
              </a:avLst>
            </a:prstGeom>
            <a:solidFill>
              <a:schemeClr val="accent1">
                <a:alpha val="24646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7BDDDA1-68AB-C341-A220-E29D8518BEC6}"/>
                </a:ext>
              </a:extLst>
            </p:cNvPr>
            <p:cNvSpPr txBox="1"/>
            <p:nvPr/>
          </p:nvSpPr>
          <p:spPr>
            <a:xfrm rot="21362060">
              <a:off x="6146859" y="799893"/>
              <a:ext cx="2782765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u="sng" dirty="0">
                  <a:latin typeface="Segoe Print" panose="02000800000000000000" pitchFamily="2" charset="0"/>
                </a:rPr>
                <a:t>Objects</a:t>
              </a:r>
              <a:r>
                <a:rPr lang="en-US" sz="2000" b="1" dirty="0">
                  <a:latin typeface="Segoe Print" panose="02000800000000000000" pitchFamily="2" charset="0"/>
                </a:rPr>
                <a:t>: </a:t>
              </a:r>
            </a:p>
            <a:p>
              <a:pPr algn="ctr"/>
              <a:r>
                <a:rPr lang="en-US" sz="2000" dirty="0">
                  <a:latin typeface="Segoe Print" panose="02000800000000000000" pitchFamily="2" charset="0"/>
                </a:rPr>
                <a:t>A value in {…} is an object, which is made up of fields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39161E2-652C-774E-AC21-16EC9CD8272F}"/>
              </a:ext>
            </a:extLst>
          </p:cNvPr>
          <p:cNvGrpSpPr/>
          <p:nvPr/>
        </p:nvGrpSpPr>
        <p:grpSpPr>
          <a:xfrm>
            <a:off x="918911" y="1992073"/>
            <a:ext cx="6678198" cy="2136477"/>
            <a:chOff x="1098216" y="2082145"/>
            <a:chExt cx="6678198" cy="2136477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67B9A07-6A6D-3845-B2F3-23E342AAFEC6}"/>
                </a:ext>
              </a:extLst>
            </p:cNvPr>
            <p:cNvSpPr txBox="1"/>
            <p:nvPr/>
          </p:nvSpPr>
          <p:spPr>
            <a:xfrm rot="21362060">
              <a:off x="1098216" y="2469912"/>
              <a:ext cx="2606906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u="sng" dirty="0">
                  <a:latin typeface="Segoe Print" panose="02000800000000000000" pitchFamily="2" charset="0"/>
                </a:rPr>
                <a:t>Fields</a:t>
              </a:r>
              <a:r>
                <a:rPr lang="en-US" sz="2000" b="1" dirty="0">
                  <a:latin typeface="Segoe Print" panose="02000800000000000000" pitchFamily="2" charset="0"/>
                </a:rPr>
                <a:t>: </a:t>
              </a:r>
            </a:p>
            <a:p>
              <a:pPr algn="ctr"/>
              <a:r>
                <a:rPr lang="en-US" sz="2000" b="1" dirty="0">
                  <a:latin typeface="Segoe Print" panose="02000800000000000000" pitchFamily="2" charset="0"/>
                </a:rPr>
                <a:t>“</a:t>
              </a:r>
              <a:r>
                <a:rPr lang="en-US" sz="2000" dirty="0">
                  <a:latin typeface="Segoe Print" panose="02000800000000000000" pitchFamily="2" charset="0"/>
                </a:rPr>
                <a:t>Key”: Value pairs in an object are the fields.</a:t>
              </a:r>
            </a:p>
          </p:txBody>
        </p:sp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0E5A9B02-9DE3-1B4E-9440-105A4CD9A473}"/>
                </a:ext>
              </a:extLst>
            </p:cNvPr>
            <p:cNvSpPr/>
            <p:nvPr/>
          </p:nvSpPr>
          <p:spPr>
            <a:xfrm>
              <a:off x="3223718" y="2082145"/>
              <a:ext cx="2619131" cy="305397"/>
            </a:xfrm>
            <a:prstGeom prst="roundRect">
              <a:avLst>
                <a:gd name="adj" fmla="val 7265"/>
              </a:avLst>
            </a:prstGeom>
            <a:solidFill>
              <a:srgbClr val="FFC000">
                <a:alpha val="24646"/>
              </a:srgb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3963EF46-30A5-1640-9FDE-78A9F6892280}"/>
                </a:ext>
              </a:extLst>
            </p:cNvPr>
            <p:cNvSpPr/>
            <p:nvPr/>
          </p:nvSpPr>
          <p:spPr>
            <a:xfrm>
              <a:off x="3223717" y="3913225"/>
              <a:ext cx="4552697" cy="305397"/>
            </a:xfrm>
            <a:prstGeom prst="roundRect">
              <a:avLst>
                <a:gd name="adj" fmla="val 7265"/>
              </a:avLst>
            </a:prstGeom>
            <a:solidFill>
              <a:srgbClr val="FFC000">
                <a:alpha val="24646"/>
              </a:srgb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DB0222E-A10D-AF46-A4BF-959C45E74BC4}"/>
              </a:ext>
            </a:extLst>
          </p:cNvPr>
          <p:cNvGrpSpPr/>
          <p:nvPr/>
        </p:nvGrpSpPr>
        <p:grpSpPr>
          <a:xfrm>
            <a:off x="3942079" y="2438791"/>
            <a:ext cx="4029809" cy="2593622"/>
            <a:chOff x="2270786" y="2689749"/>
            <a:chExt cx="4029809" cy="2593622"/>
          </a:xfrm>
        </p:grpSpPr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A83CB7A4-B47A-814B-823E-480438BB9EE9}"/>
                </a:ext>
              </a:extLst>
            </p:cNvPr>
            <p:cNvSpPr/>
            <p:nvPr/>
          </p:nvSpPr>
          <p:spPr>
            <a:xfrm>
              <a:off x="2270786" y="2938396"/>
              <a:ext cx="3789680" cy="2344975"/>
            </a:xfrm>
            <a:prstGeom prst="roundRect">
              <a:avLst>
                <a:gd name="adj" fmla="val 4054"/>
              </a:avLst>
            </a:prstGeom>
            <a:solidFill>
              <a:srgbClr val="FFFF00">
                <a:alpha val="24646"/>
              </a:srgbClr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1E4DD9A-56BA-1649-924A-E1B47D016598}"/>
                </a:ext>
              </a:extLst>
            </p:cNvPr>
            <p:cNvSpPr txBox="1"/>
            <p:nvPr/>
          </p:nvSpPr>
          <p:spPr>
            <a:xfrm rot="21132030">
              <a:off x="4302059" y="2689749"/>
              <a:ext cx="1998536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u="sng" dirty="0">
                  <a:latin typeface="Segoe Print" panose="02000800000000000000" pitchFamily="2" charset="0"/>
                </a:rPr>
                <a:t>Arrays</a:t>
              </a:r>
              <a:r>
                <a:rPr lang="en-US" sz="2000" dirty="0">
                  <a:latin typeface="Segoe Print" panose="02000800000000000000" pitchFamily="2" charset="0"/>
                </a:rPr>
                <a:t>: </a:t>
              </a:r>
            </a:p>
            <a:p>
              <a:pPr algn="ctr"/>
              <a:r>
                <a:rPr lang="en-US" sz="2000" dirty="0">
                  <a:latin typeface="Segoe Print" panose="02000800000000000000" pitchFamily="2" charset="0"/>
                </a:rPr>
                <a:t>A value in </a:t>
              </a:r>
            </a:p>
            <a:p>
              <a:pPr algn="ctr"/>
              <a:r>
                <a:rPr lang="en-US" sz="2000" dirty="0">
                  <a:latin typeface="Segoe Print" panose="02000800000000000000" pitchFamily="2" charset="0"/>
                </a:rPr>
                <a:t>[ ... ] is an array.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B5A0085-71B7-B44F-9266-BF6ED31EAB6C}"/>
              </a:ext>
            </a:extLst>
          </p:cNvPr>
          <p:cNvGrpSpPr/>
          <p:nvPr/>
        </p:nvGrpSpPr>
        <p:grpSpPr>
          <a:xfrm>
            <a:off x="1510866" y="773172"/>
            <a:ext cx="2296564" cy="4249079"/>
            <a:chOff x="1510866" y="773172"/>
            <a:chExt cx="2296564" cy="4249079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F80CA3FE-C46F-8044-AA44-6743E2167FFA}"/>
                </a:ext>
              </a:extLst>
            </p:cNvPr>
            <p:cNvGrpSpPr/>
            <p:nvPr/>
          </p:nvGrpSpPr>
          <p:grpSpPr>
            <a:xfrm>
              <a:off x="1510866" y="773172"/>
              <a:ext cx="2248334" cy="4213961"/>
              <a:chOff x="1510866" y="773172"/>
              <a:chExt cx="2248334" cy="4213961"/>
            </a:xfrm>
          </p:grpSpPr>
          <p:sp>
            <p:nvSpPr>
              <p:cNvPr id="11" name="Rounded Rectangle 10">
                <a:extLst>
                  <a:ext uri="{FF2B5EF4-FFF2-40B4-BE49-F238E27FC236}">
                    <a16:creationId xmlns:a16="http://schemas.microsoft.com/office/drawing/2014/main" id="{8204543A-3B68-3940-886A-38012C91F989}"/>
                  </a:ext>
                </a:extLst>
              </p:cNvPr>
              <p:cNvSpPr/>
              <p:nvPr/>
            </p:nvSpPr>
            <p:spPr>
              <a:xfrm>
                <a:off x="3568459" y="1085151"/>
                <a:ext cx="190741" cy="3901982"/>
              </a:xfrm>
              <a:prstGeom prst="roundRect">
                <a:avLst>
                  <a:gd name="adj" fmla="val 7265"/>
                </a:avLst>
              </a:prstGeom>
              <a:solidFill>
                <a:schemeClr val="accent1">
                  <a:alpha val="24646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C15B88B-B6C0-CD4B-892A-07392734626C}"/>
                  </a:ext>
                </a:extLst>
              </p:cNvPr>
              <p:cNvSpPr txBox="1"/>
              <p:nvPr/>
            </p:nvSpPr>
            <p:spPr>
              <a:xfrm>
                <a:off x="1510866" y="773172"/>
                <a:ext cx="1497523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Segoe Print" panose="02000800000000000000" pitchFamily="2" charset="0"/>
                  </a:rPr>
                  <a:t>The whole response is also an object.</a:t>
                </a:r>
              </a:p>
            </p:txBody>
          </p:sp>
          <p:cxnSp>
            <p:nvCxnSpPr>
              <p:cNvPr id="18" name="Curved Connector 17">
                <a:extLst>
                  <a:ext uri="{FF2B5EF4-FFF2-40B4-BE49-F238E27FC236}">
                    <a16:creationId xmlns:a16="http://schemas.microsoft.com/office/drawing/2014/main" id="{EAE31B53-9D30-2644-A087-CA6D21F6AD6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91138" y="1106959"/>
                <a:ext cx="677325" cy="163836"/>
              </a:xfrm>
              <a:prstGeom prst="curvedConnector3">
                <a:avLst>
                  <a:gd name="adj1" fmla="val 50000"/>
                </a:avLst>
              </a:prstGeom>
              <a:ln w="38100"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3ED729B-E708-6E48-BCD9-912EC4CF009E}"/>
                </a:ext>
              </a:extLst>
            </p:cNvPr>
            <p:cNvSpPr txBox="1"/>
            <p:nvPr/>
          </p:nvSpPr>
          <p:spPr>
            <a:xfrm rot="16200000">
              <a:off x="3471441" y="4686261"/>
              <a:ext cx="36420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88443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E28250AF-BA0F-1249-A7BE-278CE79C42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3571" y="2022474"/>
            <a:ext cx="3017260" cy="295020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6174C68-99B8-AD46-BC00-F62311C78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8379" y="1028252"/>
            <a:ext cx="7606770" cy="645300"/>
          </a:xfrm>
        </p:spPr>
        <p:txBody>
          <a:bodyPr/>
          <a:lstStyle/>
          <a:p>
            <a:r>
              <a:rPr lang="en-US" sz="3200" dirty="0"/>
              <a:t>Referencing Fields in JavaScript Objects </a:t>
            </a:r>
            <a:br>
              <a:rPr lang="en-US" sz="3200" dirty="0"/>
            </a:br>
            <a:r>
              <a:rPr lang="en-US" sz="3200" dirty="0"/>
              <a:t>	(i.e. in Parsed JSON)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9FE535-9745-FE47-97FE-109729A17796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59ECC485-D225-CF4E-AFE3-F3649729CEF3}" type="slidenum">
              <a:rPr lang="en-US" altLang="en-US" smtClean="0"/>
              <a:pPr>
                <a:defRPr/>
              </a:pPr>
              <a:t>11</a:t>
            </a:fld>
            <a:endParaRPr lang="en-US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A971185-F57E-E44E-967B-35E75DE2E5B5}"/>
              </a:ext>
            </a:extLst>
          </p:cNvPr>
          <p:cNvSpPr txBox="1"/>
          <p:nvPr/>
        </p:nvSpPr>
        <p:spPr>
          <a:xfrm>
            <a:off x="308451" y="2448560"/>
            <a:ext cx="6832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resp</a:t>
            </a:r>
          </a:p>
        </p:txBody>
      </p:sp>
      <p:cxnSp>
        <p:nvCxnSpPr>
          <p:cNvPr id="9" name="Curved Connector 8">
            <a:extLst>
              <a:ext uri="{FF2B5EF4-FFF2-40B4-BE49-F238E27FC236}">
                <a16:creationId xmlns:a16="http://schemas.microsoft.com/office/drawing/2014/main" id="{9C3B1F96-1765-1549-91D1-EBEEAEBD3073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991651" y="2155190"/>
            <a:ext cx="666728" cy="493425"/>
          </a:xfrm>
          <a:prstGeom prst="curvedConnector3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24A272E7-EB9F-C941-9EA1-00C6CFD16F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76909" y="2022474"/>
            <a:ext cx="4358640" cy="1557132"/>
          </a:xfrm>
        </p:spPr>
        <p:txBody>
          <a:bodyPr/>
          <a:lstStyle/>
          <a:p>
            <a:r>
              <a:rPr lang="en-US" sz="2400" dirty="0"/>
              <a:t>We access values using standard dot and array notation.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6CC11AE-AD53-764D-B860-9C5571966378}"/>
              </a:ext>
            </a:extLst>
          </p:cNvPr>
          <p:cNvGrpSpPr/>
          <p:nvPr/>
        </p:nvGrpSpPr>
        <p:grpSpPr>
          <a:xfrm>
            <a:off x="2242707" y="2479040"/>
            <a:ext cx="5088984" cy="1567681"/>
            <a:chOff x="2242707" y="2479040"/>
            <a:chExt cx="5088984" cy="1567681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12184D4-66D9-6E49-8FF5-6C3E87FECC8A}"/>
                </a:ext>
              </a:extLst>
            </p:cNvPr>
            <p:cNvSpPr txBox="1"/>
            <p:nvPr/>
          </p:nvSpPr>
          <p:spPr>
            <a:xfrm>
              <a:off x="4992589" y="3646611"/>
              <a:ext cx="233910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err="1">
                  <a:latin typeface="Courier" pitchFamily="2" charset="0"/>
                </a:rPr>
                <a:t>resp.coord.lon</a:t>
              </a:r>
              <a:endParaRPr lang="en-US" sz="2000" dirty="0">
                <a:latin typeface="Courier" pitchFamily="2" charset="0"/>
              </a:endParaRPr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7C80D365-1170-9147-82E8-BC20E4D1BE2D}"/>
                </a:ext>
              </a:extLst>
            </p:cNvPr>
            <p:cNvSpPr/>
            <p:nvPr/>
          </p:nvSpPr>
          <p:spPr>
            <a:xfrm>
              <a:off x="2242707" y="2479040"/>
              <a:ext cx="1089774" cy="200055"/>
            </a:xfrm>
            <a:prstGeom prst="roundRect">
              <a:avLst>
                <a:gd name="adj" fmla="val 7265"/>
              </a:avLst>
            </a:prstGeom>
            <a:solidFill>
              <a:schemeClr val="accent1">
                <a:alpha val="24646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2" name="Curved Connector 11">
              <a:extLst>
                <a:ext uri="{FF2B5EF4-FFF2-40B4-BE49-F238E27FC236}">
                  <a16:creationId xmlns:a16="http://schemas.microsoft.com/office/drawing/2014/main" id="{40DAB0C2-313F-AE45-87FB-7061E2D214D7}"/>
                </a:ext>
              </a:extLst>
            </p:cNvPr>
            <p:cNvCxnSpPr>
              <a:cxnSpLocks/>
              <a:stCxn id="14" idx="1"/>
              <a:endCxn id="11" idx="3"/>
            </p:cNvCxnSpPr>
            <p:nvPr/>
          </p:nvCxnSpPr>
          <p:spPr>
            <a:xfrm rot="10800000">
              <a:off x="3332481" y="2579068"/>
              <a:ext cx="1660108" cy="1267598"/>
            </a:xfrm>
            <a:prstGeom prst="curvedConnector3">
              <a:avLst/>
            </a:prstGeom>
            <a:ln w="3810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0034F43-D694-F34A-BEC2-48D9B1D7EF80}"/>
              </a:ext>
            </a:extLst>
          </p:cNvPr>
          <p:cNvGrpSpPr/>
          <p:nvPr/>
        </p:nvGrpSpPr>
        <p:grpSpPr>
          <a:xfrm>
            <a:off x="2608114" y="3846666"/>
            <a:ext cx="5646907" cy="833542"/>
            <a:chOff x="2608114" y="3846666"/>
            <a:chExt cx="5646907" cy="83354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6467E27-6115-EC43-A790-8CCEA44822A2}"/>
                </a:ext>
              </a:extLst>
            </p:cNvPr>
            <p:cNvSpPr txBox="1"/>
            <p:nvPr/>
          </p:nvSpPr>
          <p:spPr>
            <a:xfrm>
              <a:off x="4992589" y="4280098"/>
              <a:ext cx="326243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err="1">
                  <a:latin typeface="Courier" pitchFamily="2" charset="0"/>
                </a:rPr>
                <a:t>resp.weather</a:t>
              </a:r>
              <a:r>
                <a:rPr lang="en-US" sz="2000" dirty="0">
                  <a:latin typeface="Courier" pitchFamily="2" charset="0"/>
                </a:rPr>
                <a:t>[0].main</a:t>
              </a:r>
            </a:p>
          </p:txBody>
        </p:sp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F55DE614-7B10-AF4C-A03C-79CAC8C531C4}"/>
                </a:ext>
              </a:extLst>
            </p:cNvPr>
            <p:cNvSpPr/>
            <p:nvPr/>
          </p:nvSpPr>
          <p:spPr>
            <a:xfrm>
              <a:off x="2608114" y="3846666"/>
              <a:ext cx="1089774" cy="200055"/>
            </a:xfrm>
            <a:prstGeom prst="roundRect">
              <a:avLst>
                <a:gd name="adj" fmla="val 7265"/>
              </a:avLst>
            </a:prstGeom>
            <a:solidFill>
              <a:schemeClr val="accent1">
                <a:alpha val="24646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0" name="Curved Connector 19">
              <a:extLst>
                <a:ext uri="{FF2B5EF4-FFF2-40B4-BE49-F238E27FC236}">
                  <a16:creationId xmlns:a16="http://schemas.microsoft.com/office/drawing/2014/main" id="{5E0B89F3-AD15-A144-89D4-5523C751B561}"/>
                </a:ext>
              </a:extLst>
            </p:cNvPr>
            <p:cNvCxnSpPr>
              <a:cxnSpLocks/>
              <a:stCxn id="16" idx="1"/>
              <a:endCxn id="19" idx="3"/>
            </p:cNvCxnSpPr>
            <p:nvPr/>
          </p:nvCxnSpPr>
          <p:spPr>
            <a:xfrm rot="10800000">
              <a:off x="3697889" y="3946695"/>
              <a:ext cx="1294701" cy="533459"/>
            </a:xfrm>
            <a:prstGeom prst="curvedConnector3">
              <a:avLst/>
            </a:prstGeom>
            <a:ln w="3810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24639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066186-46B4-F942-BEDB-1509A96DA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0351" y="-71978"/>
            <a:ext cx="4944300" cy="645300"/>
          </a:xfrm>
        </p:spPr>
        <p:txBody>
          <a:bodyPr/>
          <a:lstStyle/>
          <a:p>
            <a:r>
              <a:rPr lang="en-US" dirty="0"/>
              <a:t>Referencing Fields in JSON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C1C24C-7B3F-B041-80E8-1CF060852DBE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59ECC485-D225-CF4E-AFE3-F3649729CEF3}" type="slidenum">
              <a:rPr lang="en-US" altLang="en-US" smtClean="0"/>
              <a:pPr>
                <a:defRPr/>
              </a:pPr>
              <a:t>12</a:t>
            </a:fld>
            <a:endParaRPr lang="en-US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62DB7D4-1D16-0D46-B680-A049518323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9941" y="754985"/>
            <a:ext cx="2586103" cy="43060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1C45105-0A71-C74B-B0EA-BFC8C4CABB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5568" y="754985"/>
            <a:ext cx="2599743" cy="4306018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538030D8-E3C7-1141-9FC7-01C8B1798ECA}"/>
              </a:ext>
            </a:extLst>
          </p:cNvPr>
          <p:cNvGrpSpPr/>
          <p:nvPr/>
        </p:nvGrpSpPr>
        <p:grpSpPr>
          <a:xfrm>
            <a:off x="6894111" y="963160"/>
            <a:ext cx="2019640" cy="3688134"/>
            <a:chOff x="4519751" y="2002430"/>
            <a:chExt cx="2019640" cy="368813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5EEB090-C847-254B-A8CA-B80BD0F51D50}"/>
                </a:ext>
              </a:extLst>
            </p:cNvPr>
            <p:cNvSpPr txBox="1"/>
            <p:nvPr/>
          </p:nvSpPr>
          <p:spPr>
            <a:xfrm>
              <a:off x="4519751" y="2520465"/>
              <a:ext cx="2019640" cy="31700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Segoe Print" panose="02000800000000000000" pitchFamily="2" charset="0"/>
                </a:rPr>
                <a:t>How would you reference the values of the following fields:</a:t>
              </a:r>
            </a:p>
            <a:p>
              <a:pPr algn="ctr"/>
              <a:endParaRPr lang="en-US" sz="2000" dirty="0">
                <a:latin typeface="Segoe Print" panose="02000800000000000000" pitchFamily="2" charset="0"/>
              </a:endParaRP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000" dirty="0">
                  <a:latin typeface="Segoe Print" panose="02000800000000000000" pitchFamily="2" charset="0"/>
                </a:rPr>
                <a:t>city name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000" dirty="0">
                  <a:latin typeface="Segoe Print" panose="02000800000000000000" pitchFamily="2" charset="0"/>
                </a:rPr>
                <a:t>humidity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000" dirty="0">
                  <a:latin typeface="Segoe Print" panose="02000800000000000000" pitchFamily="2" charset="0"/>
                </a:rPr>
                <a:t>wind speed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000" dirty="0">
                  <a:latin typeface="Segoe Print" panose="02000800000000000000" pitchFamily="2" charset="0"/>
                </a:rPr>
                <a:t>icon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F9B9CB20-A67D-CE4C-83EA-7F6D9FE1683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13933" y="2002430"/>
              <a:ext cx="431276" cy="453546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6B2881A4-5A53-8D4A-AE00-DA6392226617}"/>
              </a:ext>
            </a:extLst>
          </p:cNvPr>
          <p:cNvSpPr txBox="1"/>
          <p:nvPr/>
        </p:nvSpPr>
        <p:spPr>
          <a:xfrm>
            <a:off x="14288" y="573322"/>
            <a:ext cx="683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resp</a:t>
            </a:r>
          </a:p>
        </p:txBody>
      </p:sp>
      <p:cxnSp>
        <p:nvCxnSpPr>
          <p:cNvPr id="13" name="Curved Connector 12">
            <a:extLst>
              <a:ext uri="{FF2B5EF4-FFF2-40B4-BE49-F238E27FC236}">
                <a16:creationId xmlns:a16="http://schemas.microsoft.com/office/drawing/2014/main" id="{962FF394-75D5-664E-81B9-E003406C5D70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697488" y="773377"/>
            <a:ext cx="582453" cy="100383"/>
          </a:xfrm>
          <a:prstGeom prst="curvedConnector3">
            <a:avLst>
              <a:gd name="adj1" fmla="val 50000"/>
            </a:avLst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92006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15CE1FB5-F4C0-E143-A0D4-D7F5316257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7344" y="198665"/>
            <a:ext cx="890168" cy="189644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5928B31-325A-9E4B-BB58-673F4C9EAB88}"/>
              </a:ext>
            </a:extLst>
          </p:cNvPr>
          <p:cNvSpPr txBox="1"/>
          <p:nvPr/>
        </p:nvSpPr>
        <p:spPr>
          <a:xfrm>
            <a:off x="7528173" y="-921515"/>
            <a:ext cx="2183443" cy="3493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 </a:t>
            </a:r>
          </a:p>
          <a:p>
            <a:r>
              <a:rPr lang="en-US" sz="1100" dirty="0"/>
              <a:t> </a:t>
            </a:r>
          </a:p>
          <a:p>
            <a:r>
              <a:rPr lang="en-US" sz="19900" dirty="0">
                <a:solidFill>
                  <a:srgbClr val="FF0000"/>
                </a:solidFill>
              </a:rPr>
              <a:t>∅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CF2B0B1-45DB-3148-B461-502311C9EC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4100" y="1178565"/>
            <a:ext cx="1233919" cy="1242145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899EC4A2-2390-854F-9717-5A1226BF8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Calling APIs with AJAX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4AF9780-A58E-6E40-81AA-7E8B5DE5D3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2662" y="2420710"/>
            <a:ext cx="5390187" cy="1659900"/>
          </a:xfrm>
        </p:spPr>
        <p:txBody>
          <a:bodyPr/>
          <a:lstStyle/>
          <a:p>
            <a:r>
              <a:rPr lang="en-US" sz="2800" dirty="0"/>
              <a:t>AJAX</a:t>
            </a:r>
            <a:endParaRPr lang="en-US" sz="2400" dirty="0"/>
          </a:p>
          <a:p>
            <a:pPr lvl="1"/>
            <a:r>
              <a:rPr lang="en-US" sz="2400" dirty="0"/>
              <a:t>Asynchronous JavaScript and XML</a:t>
            </a:r>
          </a:p>
          <a:p>
            <a:pPr lvl="2"/>
            <a:r>
              <a:rPr lang="en-US" sz="2000" dirty="0"/>
              <a:t>XML – </a:t>
            </a:r>
            <a:r>
              <a:rPr lang="en-US" sz="2000" dirty="0" err="1"/>
              <a:t>eXtensible</a:t>
            </a:r>
            <a:r>
              <a:rPr lang="en-US" sz="2000" dirty="0"/>
              <a:t> Markup Language</a:t>
            </a:r>
          </a:p>
          <a:p>
            <a:pPr lvl="1"/>
            <a:r>
              <a:rPr lang="en-US" sz="2400" dirty="0"/>
              <a:t>Built in JavaScript technology for making API calls.</a:t>
            </a:r>
          </a:p>
          <a:p>
            <a:pPr lvl="2"/>
            <a:endParaRPr lang="en-US" sz="20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774E0A-9A31-A040-8537-4C2C26093283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59ECC485-D225-CF4E-AFE3-F3649729CEF3}" type="slidenum">
              <a:rPr lang="en-US" altLang="en-US" smtClean="0"/>
              <a:pPr>
                <a:defRPr/>
              </a:pPr>
              <a:t>13</a:t>
            </a:fld>
            <a:endParaRPr lang="en-US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B3CE00-D850-F541-9214-934AF01ABD22}"/>
              </a:ext>
            </a:extLst>
          </p:cNvPr>
          <p:cNvSpPr txBox="1"/>
          <p:nvPr/>
        </p:nvSpPr>
        <p:spPr>
          <a:xfrm>
            <a:off x="5905142" y="-159618"/>
            <a:ext cx="2496196" cy="3493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 </a:t>
            </a:r>
          </a:p>
          <a:p>
            <a:r>
              <a:rPr lang="en-US" sz="1100" dirty="0"/>
              <a:t> </a:t>
            </a:r>
          </a:p>
          <a:p>
            <a:r>
              <a:rPr lang="en-US" sz="19900" dirty="0">
                <a:solidFill>
                  <a:srgbClr val="FF0000"/>
                </a:solidFill>
              </a:rPr>
              <a:t>∅</a:t>
            </a:r>
          </a:p>
        </p:txBody>
      </p:sp>
    </p:spTree>
    <p:extLst>
      <p:ext uri="{BB962C8B-B14F-4D97-AF65-F5344CB8AC3E}">
        <p14:creationId xmlns:p14="http://schemas.microsoft.com/office/powerpoint/2010/main" val="2685833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B6FD65-3F84-9146-AD03-33B632BF2E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1186" y="460404"/>
            <a:ext cx="6224654" cy="645300"/>
          </a:xfrm>
        </p:spPr>
        <p:txBody>
          <a:bodyPr/>
          <a:lstStyle/>
          <a:p>
            <a:r>
              <a:rPr lang="en-US" sz="3200" dirty="0"/>
              <a:t>Making API Requests with AJAX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3735D2-E714-5C41-947E-CA69CEFA963B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E254D74D-04A3-DC41-85BE-66EE1B054D78}" type="slidenum">
              <a:rPr lang="en-US" altLang="en-US" smtClean="0"/>
              <a:pPr>
                <a:defRPr/>
              </a:pPr>
              <a:t>14</a:t>
            </a:fld>
            <a:endParaRPr lang="en-US" alt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F0EB03B-16A8-0B47-A0CE-0E8F47FC4A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6066" y="1599694"/>
            <a:ext cx="5569956" cy="3042127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46C352B9-74C9-CF47-891B-EDBB50BA444A}"/>
              </a:ext>
            </a:extLst>
          </p:cNvPr>
          <p:cNvGrpSpPr/>
          <p:nvPr/>
        </p:nvGrpSpPr>
        <p:grpSpPr>
          <a:xfrm>
            <a:off x="1690118" y="1422401"/>
            <a:ext cx="2535100" cy="3363912"/>
            <a:chOff x="2736598" y="1566892"/>
            <a:chExt cx="2535100" cy="3363912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847D7F98-9EB3-A94B-AB17-B5732FE687E9}"/>
                </a:ext>
              </a:extLst>
            </p:cNvPr>
            <p:cNvSpPr/>
            <p:nvPr/>
          </p:nvSpPr>
          <p:spPr>
            <a:xfrm>
              <a:off x="2736598" y="1566892"/>
              <a:ext cx="2535100" cy="3363912"/>
            </a:xfrm>
            <a:prstGeom prst="roundRect">
              <a:avLst>
                <a:gd name="adj" fmla="val 4054"/>
              </a:avLst>
            </a:prstGeom>
            <a:solidFill>
              <a:srgbClr val="FFFF00">
                <a:alpha val="15000"/>
              </a:srgbClr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7ABB3C2-CE68-B74B-B2E3-B6D5B6AD3764}"/>
                </a:ext>
              </a:extLst>
            </p:cNvPr>
            <p:cNvSpPr txBox="1"/>
            <p:nvPr/>
          </p:nvSpPr>
          <p:spPr>
            <a:xfrm rot="16200000">
              <a:off x="2426577" y="2881771"/>
              <a:ext cx="114326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u="sng" dirty="0"/>
                <a:t>AJAX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74189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45ADEF5-08DE-934E-88ED-677856921A6E}"/>
              </a:ext>
            </a:extLst>
          </p:cNvPr>
          <p:cNvSpPr txBox="1"/>
          <p:nvPr/>
        </p:nvSpPr>
        <p:spPr>
          <a:xfrm>
            <a:off x="1630955" y="825054"/>
            <a:ext cx="7417415" cy="43396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ourier" pitchFamily="2" charset="0"/>
              </a:rPr>
              <a:t>function </a:t>
            </a:r>
            <a:r>
              <a:rPr lang="en-US" sz="2000" b="1" dirty="0" err="1">
                <a:solidFill>
                  <a:srgbClr val="FF0000"/>
                </a:solidFill>
                <a:latin typeface="Courier" pitchFamily="2" charset="0"/>
              </a:rPr>
              <a:t>requestSometing</a:t>
            </a:r>
            <a:r>
              <a:rPr lang="en-US" sz="2000" dirty="0">
                <a:latin typeface="Courier" pitchFamily="2" charset="0"/>
              </a:rPr>
              <a:t>() {</a:t>
            </a:r>
          </a:p>
          <a:p>
            <a:r>
              <a:rPr lang="en-US" sz="2000" dirty="0">
                <a:latin typeface="Courier" pitchFamily="2" charset="0"/>
              </a:rPr>
              <a:t>  var req = new </a:t>
            </a:r>
            <a:r>
              <a:rPr lang="en-US" sz="2000" dirty="0" err="1">
                <a:latin typeface="Courier" pitchFamily="2" charset="0"/>
              </a:rPr>
              <a:t>XMLHttpRequest</a:t>
            </a:r>
            <a:r>
              <a:rPr lang="en-US" sz="2000" dirty="0">
                <a:latin typeface="Courier" pitchFamily="2" charset="0"/>
              </a:rPr>
              <a:t>(); </a:t>
            </a:r>
          </a:p>
          <a:p>
            <a:r>
              <a:rPr lang="en-US" sz="2000" dirty="0">
                <a:latin typeface="Courier" pitchFamily="2" charset="0"/>
              </a:rPr>
              <a:t>  </a:t>
            </a:r>
            <a:r>
              <a:rPr lang="en-US" sz="2000" dirty="0" err="1">
                <a:latin typeface="Courier" pitchFamily="2" charset="0"/>
              </a:rPr>
              <a:t>req.open</a:t>
            </a:r>
            <a:r>
              <a:rPr lang="en-US" sz="2000" dirty="0">
                <a:latin typeface="Courier" pitchFamily="2" charset="0"/>
              </a:rPr>
              <a:t>("GET", "</a:t>
            </a:r>
            <a:r>
              <a:rPr lang="en-US" sz="2000" b="1" i="1" dirty="0">
                <a:solidFill>
                  <a:srgbClr val="FF0000"/>
                </a:solidFill>
                <a:latin typeface="Courier" pitchFamily="2" charset="0"/>
              </a:rPr>
              <a:t>REQUEST_URL</a:t>
            </a:r>
            <a:r>
              <a:rPr lang="en-US" sz="2000" dirty="0">
                <a:latin typeface="Courier" pitchFamily="2" charset="0"/>
              </a:rPr>
              <a:t>", true);</a:t>
            </a:r>
            <a:endParaRPr lang="en-US" sz="800" dirty="0">
              <a:latin typeface="Courier" pitchFamily="2" charset="0"/>
            </a:endParaRPr>
          </a:p>
          <a:p>
            <a:endParaRPr lang="en-US" sz="800" dirty="0">
              <a:latin typeface="Courier" pitchFamily="2" charset="0"/>
            </a:endParaRPr>
          </a:p>
          <a:p>
            <a:r>
              <a:rPr lang="en-US" sz="2000" dirty="0">
                <a:latin typeface="Courier" pitchFamily="2" charset="0"/>
              </a:rPr>
              <a:t>  </a:t>
            </a:r>
            <a:r>
              <a:rPr lang="en-US" sz="2000" dirty="0" err="1">
                <a:latin typeface="Courier" pitchFamily="2" charset="0"/>
              </a:rPr>
              <a:t>req.onreadystatechange</a:t>
            </a:r>
            <a:r>
              <a:rPr lang="en-US" sz="2000" dirty="0">
                <a:latin typeface="Courier" pitchFamily="2" charset="0"/>
              </a:rPr>
              <a:t> = function() {</a:t>
            </a:r>
          </a:p>
          <a:p>
            <a:r>
              <a:rPr lang="en-US" sz="2000" dirty="0">
                <a:latin typeface="Courier" pitchFamily="2" charset="0"/>
              </a:rPr>
              <a:t>    if (</a:t>
            </a:r>
            <a:r>
              <a:rPr lang="en-US" sz="2000" dirty="0" err="1">
                <a:latin typeface="Courier" pitchFamily="2" charset="0"/>
              </a:rPr>
              <a:t>this.readyState</a:t>
            </a:r>
            <a:r>
              <a:rPr lang="en-US" sz="2000" dirty="0">
                <a:latin typeface="Courier" pitchFamily="2" charset="0"/>
              </a:rPr>
              <a:t> == 4 &amp;&amp; </a:t>
            </a:r>
          </a:p>
          <a:p>
            <a:r>
              <a:rPr lang="en-US" sz="2000" dirty="0">
                <a:latin typeface="Courier" pitchFamily="2" charset="0"/>
              </a:rPr>
              <a:t>        </a:t>
            </a:r>
            <a:r>
              <a:rPr lang="en-US" sz="2000" dirty="0" err="1">
                <a:latin typeface="Courier" pitchFamily="2" charset="0"/>
              </a:rPr>
              <a:t>this.status</a:t>
            </a:r>
            <a:r>
              <a:rPr lang="en-US" sz="2000" dirty="0">
                <a:latin typeface="Courier" pitchFamily="2" charset="0"/>
              </a:rPr>
              <a:t> == 200) {</a:t>
            </a:r>
          </a:p>
          <a:p>
            <a:r>
              <a:rPr lang="en-US" sz="2000" dirty="0">
                <a:latin typeface="Courier" pitchFamily="2" charset="0"/>
              </a:rPr>
              <a:t>      let resp = </a:t>
            </a:r>
            <a:r>
              <a:rPr lang="en-US" sz="2000" dirty="0" err="1">
                <a:latin typeface="Courier" pitchFamily="2" charset="0"/>
              </a:rPr>
              <a:t>JSON.parse</a:t>
            </a:r>
            <a:r>
              <a:rPr lang="en-US" sz="2000" dirty="0">
                <a:latin typeface="Courier" pitchFamily="2" charset="0"/>
              </a:rPr>
              <a:t>(</a:t>
            </a:r>
            <a:r>
              <a:rPr lang="en-US" sz="2000" dirty="0" err="1">
                <a:latin typeface="Courier" pitchFamily="2" charset="0"/>
              </a:rPr>
              <a:t>this.responseText</a:t>
            </a:r>
            <a:r>
              <a:rPr lang="en-US" sz="2000" dirty="0">
                <a:latin typeface="Courier" pitchFamily="2" charset="0"/>
              </a:rPr>
              <a:t>);</a:t>
            </a:r>
          </a:p>
          <a:p>
            <a:r>
              <a:rPr lang="en-US" sz="2000" dirty="0">
                <a:latin typeface="Courier" pitchFamily="2" charset="0"/>
              </a:rPr>
              <a:t>	</a:t>
            </a:r>
            <a:r>
              <a:rPr lang="en-US" sz="2000" b="1" dirty="0">
                <a:solidFill>
                  <a:srgbClr val="FF0000"/>
                </a:solidFill>
                <a:latin typeface="Courier" pitchFamily="2" charset="0"/>
              </a:rPr>
              <a:t>// Code that updates the page goes here.</a:t>
            </a:r>
          </a:p>
          <a:p>
            <a:r>
              <a:rPr lang="en-US" sz="2000" dirty="0">
                <a:solidFill>
                  <a:srgbClr val="FF0000"/>
                </a:solidFill>
                <a:latin typeface="Courier" pitchFamily="2" charset="0"/>
              </a:rPr>
              <a:t>    </a:t>
            </a:r>
            <a:r>
              <a:rPr lang="en-US" sz="2000" dirty="0">
                <a:latin typeface="Courier" pitchFamily="2" charset="0"/>
              </a:rPr>
              <a:t>}</a:t>
            </a:r>
          </a:p>
          <a:p>
            <a:r>
              <a:rPr lang="en-US" sz="2000" dirty="0">
                <a:latin typeface="Courier" pitchFamily="2" charset="0"/>
              </a:rPr>
              <a:t>    else {  </a:t>
            </a:r>
            <a:r>
              <a:rPr lang="en-US" sz="2000" b="1" dirty="0">
                <a:solidFill>
                  <a:srgbClr val="FF0000"/>
                </a:solidFill>
                <a:latin typeface="Courier" pitchFamily="2" charset="0"/>
              </a:rPr>
              <a:t>// handle the error.</a:t>
            </a:r>
            <a:r>
              <a:rPr lang="en-US" sz="2000" b="1" dirty="0">
                <a:solidFill>
                  <a:schemeClr val="tx1"/>
                </a:solidFill>
                <a:latin typeface="Courier" pitchFamily="2" charset="0"/>
              </a:rPr>
              <a:t> }</a:t>
            </a:r>
          </a:p>
          <a:p>
            <a:r>
              <a:rPr lang="en-US" sz="2000" dirty="0">
                <a:latin typeface="Courier" pitchFamily="2" charset="0"/>
              </a:rPr>
              <a:t>  };</a:t>
            </a:r>
            <a:endParaRPr lang="en-US" sz="800" dirty="0">
              <a:latin typeface="Courier" pitchFamily="2" charset="0"/>
            </a:endParaRPr>
          </a:p>
          <a:p>
            <a:endParaRPr lang="en-US" sz="800" dirty="0">
              <a:latin typeface="Courier" pitchFamily="2" charset="0"/>
            </a:endParaRPr>
          </a:p>
          <a:p>
            <a:r>
              <a:rPr lang="en-US" sz="2000" dirty="0">
                <a:latin typeface="Courier" pitchFamily="2" charset="0"/>
              </a:rPr>
              <a:t>  </a:t>
            </a:r>
            <a:r>
              <a:rPr lang="en-US" sz="2000" dirty="0" err="1">
                <a:latin typeface="Courier" pitchFamily="2" charset="0"/>
              </a:rPr>
              <a:t>req.send</a:t>
            </a:r>
            <a:r>
              <a:rPr lang="en-US" sz="2000" dirty="0">
                <a:latin typeface="Courier" pitchFamily="2" charset="0"/>
              </a:rPr>
              <a:t>();</a:t>
            </a:r>
          </a:p>
          <a:p>
            <a:r>
              <a:rPr lang="en-US" sz="2000" dirty="0">
                <a:latin typeface="Courier" pitchFamily="2" charset="0"/>
              </a:rPr>
              <a:t>}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B6FD65-3F84-9146-AD03-33B632BF2E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0866" y="83373"/>
            <a:ext cx="6763134" cy="645300"/>
          </a:xfrm>
        </p:spPr>
        <p:txBody>
          <a:bodyPr/>
          <a:lstStyle/>
          <a:p>
            <a:r>
              <a:rPr lang="en-US" sz="3200" dirty="0"/>
              <a:t>Making an API Request with AJAX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3735D2-E714-5C41-947E-CA69CEFA963B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E254D74D-04A3-DC41-85BE-66EE1B054D78}" type="slidenum">
              <a:rPr lang="en-US" altLang="en-US" smtClean="0"/>
              <a:pPr>
                <a:defRPr/>
              </a:pPr>
              <a:t>15</a:t>
            </a:fld>
            <a:endParaRPr lang="en-US" alt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D4690F7-F4FD-4D4E-8926-420C05EA4F81}"/>
              </a:ext>
            </a:extLst>
          </p:cNvPr>
          <p:cNvSpPr/>
          <p:nvPr/>
        </p:nvSpPr>
        <p:spPr>
          <a:xfrm>
            <a:off x="1630955" y="825054"/>
            <a:ext cx="4536165" cy="383986"/>
          </a:xfrm>
          <a:prstGeom prst="roundRect">
            <a:avLst>
              <a:gd name="adj" fmla="val 4054"/>
            </a:avLst>
          </a:prstGeom>
          <a:solidFill>
            <a:srgbClr val="FFFF00">
              <a:alpha val="2464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3A59F46-B8A7-524C-9C0F-00CEEB3D2AD6}"/>
              </a:ext>
            </a:extLst>
          </p:cNvPr>
          <p:cNvSpPr/>
          <p:nvPr/>
        </p:nvSpPr>
        <p:spPr>
          <a:xfrm>
            <a:off x="1956075" y="1129854"/>
            <a:ext cx="5229225" cy="383986"/>
          </a:xfrm>
          <a:prstGeom prst="roundRect">
            <a:avLst>
              <a:gd name="adj" fmla="val 4054"/>
            </a:avLst>
          </a:prstGeom>
          <a:solidFill>
            <a:srgbClr val="FFFF00">
              <a:alpha val="2464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098A6C6E-BFD4-0942-8449-DD475193CB9D}"/>
              </a:ext>
            </a:extLst>
          </p:cNvPr>
          <p:cNvSpPr/>
          <p:nvPr/>
        </p:nvSpPr>
        <p:spPr>
          <a:xfrm>
            <a:off x="1956075" y="1463040"/>
            <a:ext cx="6151605" cy="383986"/>
          </a:xfrm>
          <a:prstGeom prst="roundRect">
            <a:avLst>
              <a:gd name="adj" fmla="val 4054"/>
            </a:avLst>
          </a:prstGeom>
          <a:solidFill>
            <a:srgbClr val="FFFF00">
              <a:alpha val="2464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9ACE2CFE-32A1-724F-8CAB-1555034B5A02}"/>
              </a:ext>
            </a:extLst>
          </p:cNvPr>
          <p:cNvSpPr/>
          <p:nvPr/>
        </p:nvSpPr>
        <p:spPr>
          <a:xfrm>
            <a:off x="1939773" y="1909032"/>
            <a:ext cx="7108597" cy="2533205"/>
          </a:xfrm>
          <a:prstGeom prst="roundRect">
            <a:avLst>
              <a:gd name="adj" fmla="val 4054"/>
            </a:avLst>
          </a:prstGeom>
          <a:solidFill>
            <a:srgbClr val="FFFF00">
              <a:alpha val="2464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C66286DB-3E37-A247-9FD8-0F5BBA835A1A}"/>
              </a:ext>
            </a:extLst>
          </p:cNvPr>
          <p:cNvSpPr/>
          <p:nvPr/>
        </p:nvSpPr>
        <p:spPr>
          <a:xfrm>
            <a:off x="1939773" y="4442237"/>
            <a:ext cx="2154707" cy="383986"/>
          </a:xfrm>
          <a:prstGeom prst="roundRect">
            <a:avLst>
              <a:gd name="adj" fmla="val 4054"/>
            </a:avLst>
          </a:prstGeom>
          <a:solidFill>
            <a:srgbClr val="FFFF00">
              <a:alpha val="2464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B533B1D9-3990-DF43-B9D0-E59BCF69883F}"/>
              </a:ext>
            </a:extLst>
          </p:cNvPr>
          <p:cNvSpPr/>
          <p:nvPr/>
        </p:nvSpPr>
        <p:spPr>
          <a:xfrm>
            <a:off x="2244573" y="2214054"/>
            <a:ext cx="6675907" cy="613325"/>
          </a:xfrm>
          <a:prstGeom prst="roundRect">
            <a:avLst>
              <a:gd name="adj" fmla="val 4054"/>
            </a:avLst>
          </a:prstGeom>
          <a:solidFill>
            <a:srgbClr val="FFFF00">
              <a:alpha val="2464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71AF3F73-98A0-DD4B-A077-ABFA1F596258}"/>
              </a:ext>
            </a:extLst>
          </p:cNvPr>
          <p:cNvSpPr/>
          <p:nvPr/>
        </p:nvSpPr>
        <p:spPr>
          <a:xfrm>
            <a:off x="2549373" y="2748822"/>
            <a:ext cx="6371107" cy="383986"/>
          </a:xfrm>
          <a:prstGeom prst="roundRect">
            <a:avLst>
              <a:gd name="adj" fmla="val 4054"/>
            </a:avLst>
          </a:prstGeom>
          <a:solidFill>
            <a:srgbClr val="FFFF00">
              <a:alpha val="2464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BA8BF365-4AB9-5D4F-8741-CD666B389C18}"/>
              </a:ext>
            </a:extLst>
          </p:cNvPr>
          <p:cNvSpPr/>
          <p:nvPr/>
        </p:nvSpPr>
        <p:spPr>
          <a:xfrm>
            <a:off x="2559533" y="3073942"/>
            <a:ext cx="6371107" cy="383986"/>
          </a:xfrm>
          <a:prstGeom prst="roundRect">
            <a:avLst>
              <a:gd name="adj" fmla="val 4054"/>
            </a:avLst>
          </a:prstGeom>
          <a:solidFill>
            <a:srgbClr val="FFFF00">
              <a:alpha val="2464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1255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FC1F08FE-5A12-3D4D-9CE3-41378029DB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5807" y="0"/>
            <a:ext cx="4586314" cy="36296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F614002-936F-3743-973F-61A8E1B20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2406" y="2387730"/>
            <a:ext cx="2854817" cy="645300"/>
          </a:xfrm>
        </p:spPr>
        <p:txBody>
          <a:bodyPr/>
          <a:lstStyle/>
          <a:p>
            <a:r>
              <a:rPr lang="en-US" sz="3200" dirty="0"/>
              <a:t>Calling the </a:t>
            </a:r>
            <a:r>
              <a:rPr lang="en-US" sz="3200" dirty="0" err="1"/>
              <a:t>OpenWeather</a:t>
            </a:r>
            <a:r>
              <a:rPr lang="en-US" sz="3200" dirty="0"/>
              <a:t> API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D987F5-7D41-4242-8E78-8DABD307EF75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59ECC485-D225-CF4E-AFE3-F3649729CEF3}" type="slidenum">
              <a:rPr lang="en-US" altLang="en-US" smtClean="0"/>
              <a:pPr>
                <a:defRPr/>
              </a:pPr>
              <a:t>16</a:t>
            </a:fld>
            <a:endParaRPr lang="en-US" alt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7324700-803A-1A49-A81F-7AC4FECD35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6927" y="3442535"/>
            <a:ext cx="4278748" cy="1748608"/>
          </a:xfrm>
          <a:prstGeom prst="rect">
            <a:avLst/>
          </a:prstGeom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7600390A-7397-454E-A332-45FB0850D559}"/>
              </a:ext>
            </a:extLst>
          </p:cNvPr>
          <p:cNvSpPr/>
          <p:nvPr/>
        </p:nvSpPr>
        <p:spPr>
          <a:xfrm>
            <a:off x="5260794" y="565855"/>
            <a:ext cx="985520" cy="207400"/>
          </a:xfrm>
          <a:prstGeom prst="roundRect">
            <a:avLst>
              <a:gd name="adj" fmla="val 4054"/>
            </a:avLst>
          </a:prstGeom>
          <a:solidFill>
            <a:srgbClr val="FFFF00">
              <a:alpha val="2464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C49E290-26D9-9644-B215-554C3D0D38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720" y="3289537"/>
            <a:ext cx="3424053" cy="1647099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E458613C-FAAB-A745-91F4-A10C0BBBD3BB}"/>
              </a:ext>
            </a:extLst>
          </p:cNvPr>
          <p:cNvGrpSpPr/>
          <p:nvPr/>
        </p:nvGrpSpPr>
        <p:grpSpPr>
          <a:xfrm>
            <a:off x="638720" y="4487806"/>
            <a:ext cx="6967140" cy="546365"/>
            <a:chOff x="638720" y="4487806"/>
            <a:chExt cx="6967140" cy="546365"/>
          </a:xfrm>
        </p:grpSpPr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022C76AF-281C-8644-9170-688AA12B0D57}"/>
                </a:ext>
              </a:extLst>
            </p:cNvPr>
            <p:cNvSpPr/>
            <p:nvPr/>
          </p:nvSpPr>
          <p:spPr>
            <a:xfrm>
              <a:off x="4592103" y="4566811"/>
              <a:ext cx="3013757" cy="467360"/>
            </a:xfrm>
            <a:prstGeom prst="roundRect">
              <a:avLst>
                <a:gd name="adj" fmla="val 4054"/>
              </a:avLst>
            </a:prstGeom>
            <a:solidFill>
              <a:srgbClr val="FFFF00">
                <a:alpha val="2464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91C044AB-510D-A249-A5FC-4F01F5A3B732}"/>
                </a:ext>
              </a:extLst>
            </p:cNvPr>
            <p:cNvSpPr/>
            <p:nvPr/>
          </p:nvSpPr>
          <p:spPr>
            <a:xfrm>
              <a:off x="638720" y="4487806"/>
              <a:ext cx="1779734" cy="448830"/>
            </a:xfrm>
            <a:prstGeom prst="roundRect">
              <a:avLst>
                <a:gd name="adj" fmla="val 4054"/>
              </a:avLst>
            </a:prstGeom>
            <a:solidFill>
              <a:srgbClr val="FFFF00">
                <a:alpha val="2464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AE755A4B-2105-6546-A923-016B8118DB25}"/>
              </a:ext>
            </a:extLst>
          </p:cNvPr>
          <p:cNvSpPr/>
          <p:nvPr/>
        </p:nvSpPr>
        <p:spPr>
          <a:xfrm>
            <a:off x="5845094" y="4216166"/>
            <a:ext cx="2218799" cy="284533"/>
          </a:xfrm>
          <a:prstGeom prst="roundRect">
            <a:avLst>
              <a:gd name="adj" fmla="val 4054"/>
            </a:avLst>
          </a:prstGeom>
          <a:solidFill>
            <a:srgbClr val="FFFF00">
              <a:alpha val="2464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99BF4B91-1D29-A146-BCDC-550694157B5C}"/>
              </a:ext>
            </a:extLst>
          </p:cNvPr>
          <p:cNvSpPr/>
          <p:nvPr/>
        </p:nvSpPr>
        <p:spPr>
          <a:xfrm>
            <a:off x="2413919" y="4072946"/>
            <a:ext cx="949041" cy="284533"/>
          </a:xfrm>
          <a:prstGeom prst="roundRect">
            <a:avLst>
              <a:gd name="adj" fmla="val 4054"/>
            </a:avLst>
          </a:prstGeom>
          <a:solidFill>
            <a:srgbClr val="FFFF00">
              <a:alpha val="2464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2F63F17C-9FAC-BD41-A3FE-CD8A9EBA11E7}"/>
              </a:ext>
            </a:extLst>
          </p:cNvPr>
          <p:cNvSpPr/>
          <p:nvPr/>
        </p:nvSpPr>
        <p:spPr>
          <a:xfrm>
            <a:off x="4508023" y="751974"/>
            <a:ext cx="4586314" cy="587136"/>
          </a:xfrm>
          <a:prstGeom prst="roundRect">
            <a:avLst>
              <a:gd name="adj" fmla="val 4054"/>
            </a:avLst>
          </a:prstGeom>
          <a:solidFill>
            <a:srgbClr val="FFFF00">
              <a:alpha val="2464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42BBDFE1-694D-6849-BFE8-9C338A2DD801}"/>
              </a:ext>
            </a:extLst>
          </p:cNvPr>
          <p:cNvSpPr/>
          <p:nvPr/>
        </p:nvSpPr>
        <p:spPr>
          <a:xfrm>
            <a:off x="4663633" y="2831269"/>
            <a:ext cx="985520" cy="207400"/>
          </a:xfrm>
          <a:prstGeom prst="roundRect">
            <a:avLst>
              <a:gd name="adj" fmla="val 4054"/>
            </a:avLst>
          </a:prstGeom>
          <a:solidFill>
            <a:srgbClr val="FFFF00">
              <a:alpha val="2464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052D146E-1B58-A14F-A81F-38FE8AA16D86}"/>
              </a:ext>
            </a:extLst>
          </p:cNvPr>
          <p:cNvSpPr/>
          <p:nvPr/>
        </p:nvSpPr>
        <p:spPr>
          <a:xfrm>
            <a:off x="4812747" y="1359717"/>
            <a:ext cx="3309012" cy="1532418"/>
          </a:xfrm>
          <a:prstGeom prst="roundRect">
            <a:avLst>
              <a:gd name="adj" fmla="val 4054"/>
            </a:avLst>
          </a:prstGeom>
          <a:solidFill>
            <a:srgbClr val="FFFF00">
              <a:alpha val="2464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7E704A8B-C337-B445-877E-63AE5EA3AD3D}"/>
              </a:ext>
            </a:extLst>
          </p:cNvPr>
          <p:cNvSpPr/>
          <p:nvPr/>
        </p:nvSpPr>
        <p:spPr>
          <a:xfrm>
            <a:off x="4945834" y="2093476"/>
            <a:ext cx="2905760" cy="396185"/>
          </a:xfrm>
          <a:prstGeom prst="roundRect">
            <a:avLst>
              <a:gd name="adj" fmla="val 4054"/>
            </a:avLst>
          </a:prstGeom>
          <a:solidFill>
            <a:srgbClr val="FFFF00">
              <a:alpha val="2464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9846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8" grpId="0" animBg="1"/>
      <p:bldP spid="20" grpId="0" animBg="1"/>
      <p:bldP spid="16" grpId="0" animBg="1"/>
      <p:bldP spid="16" grpId="1" animBg="1"/>
      <p:bldP spid="24" grpId="0" animBg="1"/>
      <p:bldP spid="24" grpId="1" animBg="1"/>
      <p:bldP spid="19" grpId="0" animBg="1"/>
      <p:bldP spid="19" grpId="1" animBg="1"/>
      <p:bldP spid="1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F63EF67-51FC-864A-A514-A1FA10DF79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8191" y="615392"/>
            <a:ext cx="6364820" cy="645300"/>
          </a:xfrm>
        </p:spPr>
        <p:txBody>
          <a:bodyPr/>
          <a:lstStyle/>
          <a:p>
            <a:r>
              <a:rPr lang="en-US" sz="3600" dirty="0"/>
              <a:t>Frameworks and Libraries as Abstractions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D19486-50BC-0B46-9E6B-650FF2EF09D1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59ECC485-D225-CF4E-AFE3-F3649729CEF3}" type="slidenum">
              <a:rPr lang="en-US" altLang="en-US" smtClean="0"/>
              <a:pPr>
                <a:defRPr/>
              </a:pPr>
              <a:t>17</a:t>
            </a:fld>
            <a:endParaRPr lang="en-US" alt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71581B2-CE1A-274C-A4AB-268E0F58BF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280869">
            <a:off x="2651765" y="3044672"/>
            <a:ext cx="1838960" cy="18389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F793324-91AE-274B-859B-865273B502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096155">
            <a:off x="484114" y="2370285"/>
            <a:ext cx="2705100" cy="15341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5D57D75-CEE5-8B41-B2C4-19C25312B5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58941">
            <a:off x="2411250" y="1499537"/>
            <a:ext cx="2490239" cy="152181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19F81AA-B549-8241-9D20-2822D46CF1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0941256">
            <a:off x="4180533" y="2141432"/>
            <a:ext cx="2900136" cy="1524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1119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292445-4803-2449-AB22-F99DD9F00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Acknowledgments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B86142-A436-6249-AF78-E19BB38E530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  <p:pic>
        <p:nvPicPr>
          <p:cNvPr id="7" name="Google Shape;4809;p42">
            <a:hlinkClick r:id="rId3"/>
            <a:extLst>
              <a:ext uri="{FF2B5EF4-FFF2-40B4-BE49-F238E27FC236}">
                <a16:creationId xmlns:a16="http://schemas.microsoft.com/office/drawing/2014/main" id="{9BD3E451-76F3-5044-952A-6BD77E6A8B9B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26654" y="2488995"/>
            <a:ext cx="2291150" cy="5506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698EB84-751F-904E-BEDA-2203147D6714}"/>
              </a:ext>
            </a:extLst>
          </p:cNvPr>
          <p:cNvSpPr/>
          <p:nvPr/>
        </p:nvSpPr>
        <p:spPr>
          <a:xfrm>
            <a:off x="2298866" y="3058457"/>
            <a:ext cx="371608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5"/>
              </a:rPr>
              <a:t>https://creativecommons.org/licenses/by/4.0/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5FC943D-BB97-024A-B058-927FB508BC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87536" y="2456683"/>
            <a:ext cx="2818493" cy="57692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35F671B-76F6-4D40-9E10-C257B3D20C32}"/>
              </a:ext>
            </a:extLst>
          </p:cNvPr>
          <p:cNvSpPr txBox="1"/>
          <p:nvPr/>
        </p:nvSpPr>
        <p:spPr>
          <a:xfrm>
            <a:off x="1037772" y="2087351"/>
            <a:ext cx="2390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11C4E0"/>
                </a:solidFill>
              </a:rPr>
              <a:t>Slide Template From: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E72607-B80F-9C48-AC13-F8259C073802}"/>
              </a:ext>
            </a:extLst>
          </p:cNvPr>
          <p:cNvSpPr txBox="1"/>
          <p:nvPr/>
        </p:nvSpPr>
        <p:spPr>
          <a:xfrm>
            <a:off x="1037772" y="3584536"/>
            <a:ext cx="2929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11C4E0"/>
                </a:solidFill>
              </a:rPr>
              <a:t>Slide Content Licensed as: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62155EE-63D1-F448-AACD-AF8B1987B500}"/>
              </a:ext>
            </a:extLst>
          </p:cNvPr>
          <p:cNvSpPr/>
          <p:nvPr/>
        </p:nvSpPr>
        <p:spPr>
          <a:xfrm>
            <a:off x="821811" y="4161456"/>
            <a:ext cx="693144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7"/>
              </a:rPr>
              <a:t>Creative Commons Attribution-NonCommercial-ShareAlike 4.0 International License</a:t>
            </a:r>
            <a:r>
              <a:rPr lang="en-US" dirty="0"/>
              <a:t>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23E22A-7197-9C48-A6F2-EA23F732009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87535" y="3436063"/>
            <a:ext cx="2818492" cy="692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4552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C8C3023A-5186-494B-B205-F57E4AC153A5}"/>
              </a:ext>
            </a:extLst>
          </p:cNvPr>
          <p:cNvGrpSpPr/>
          <p:nvPr/>
        </p:nvGrpSpPr>
        <p:grpSpPr>
          <a:xfrm>
            <a:off x="-346566" y="2933067"/>
            <a:ext cx="4542646" cy="839555"/>
            <a:chOff x="3260234" y="2946400"/>
            <a:chExt cx="4542646" cy="839555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47FE231-9517-AB4F-9084-2D0C80E77451}"/>
                </a:ext>
              </a:extLst>
            </p:cNvPr>
            <p:cNvSpPr/>
            <p:nvPr/>
          </p:nvSpPr>
          <p:spPr>
            <a:xfrm>
              <a:off x="4165600" y="2946400"/>
              <a:ext cx="3637280" cy="492494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C2A955D-02E2-8747-9AB5-BA99838A86B8}"/>
                </a:ext>
              </a:extLst>
            </p:cNvPr>
            <p:cNvSpPr txBox="1"/>
            <p:nvPr/>
          </p:nvSpPr>
          <p:spPr>
            <a:xfrm rot="20886821">
              <a:off x="3260234" y="3324290"/>
              <a:ext cx="186851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F0000"/>
                  </a:solidFill>
                  <a:latin typeface="Segoe Print" panose="02000800000000000000" pitchFamily="2" charset="0"/>
                </a:rPr>
                <a:t>Service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D01425B-54B1-9743-AE53-12F277261A3C}"/>
              </a:ext>
            </a:extLst>
          </p:cNvPr>
          <p:cNvGrpSpPr/>
          <p:nvPr/>
        </p:nvGrpSpPr>
        <p:grpSpPr>
          <a:xfrm>
            <a:off x="2021840" y="2145874"/>
            <a:ext cx="5831378" cy="719535"/>
            <a:chOff x="2021840" y="2145874"/>
            <a:chExt cx="5831378" cy="719535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86B0D96-DC89-FB4E-9E28-5DA5FDA32A6C}"/>
                </a:ext>
              </a:extLst>
            </p:cNvPr>
            <p:cNvSpPr/>
            <p:nvPr/>
          </p:nvSpPr>
          <p:spPr>
            <a:xfrm>
              <a:off x="2021840" y="2377440"/>
              <a:ext cx="5069840" cy="487969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0084EEA-37B6-0243-88BF-C17D6ED91B68}"/>
                </a:ext>
              </a:extLst>
            </p:cNvPr>
            <p:cNvSpPr txBox="1"/>
            <p:nvPr/>
          </p:nvSpPr>
          <p:spPr>
            <a:xfrm rot="665623">
              <a:off x="5984700" y="2145874"/>
              <a:ext cx="186851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F0000"/>
                  </a:solidFill>
                  <a:latin typeface="Segoe Print" panose="02000800000000000000" pitchFamily="2" charset="0"/>
                </a:rPr>
                <a:t>Server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34D1CC6-861E-0346-A8D0-12BE5025B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8640" y="1049664"/>
            <a:ext cx="6061536" cy="645300"/>
          </a:xfrm>
        </p:spPr>
        <p:txBody>
          <a:bodyPr/>
          <a:lstStyle/>
          <a:p>
            <a:r>
              <a:rPr lang="en-US" sz="3200" dirty="0"/>
              <a:t>Web API Example – </a:t>
            </a:r>
            <a:br>
              <a:rPr lang="en-US" sz="3200" dirty="0"/>
            </a:br>
            <a:r>
              <a:rPr lang="en-US" sz="3200" dirty="0"/>
              <a:t>	Server, Service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F5DE4C-A4C1-5143-8AB2-7CC62065AD48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E254D74D-04A3-DC41-85BE-66EE1B054D78}" type="slidenum">
              <a:rPr lang="en-US" altLang="en-US" smtClean="0"/>
              <a:pPr>
                <a:defRPr/>
              </a:pPr>
              <a:t>19</a:t>
            </a:fld>
            <a:endParaRPr lang="en-US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16AA2D-5BA8-4746-92E6-CDD3B68864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31685">
            <a:off x="6549391" y="253025"/>
            <a:ext cx="2360930" cy="100791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B22C664-B880-EB43-A938-6311C68E2A93}"/>
              </a:ext>
            </a:extLst>
          </p:cNvPr>
          <p:cNvSpPr txBox="1"/>
          <p:nvPr/>
        </p:nvSpPr>
        <p:spPr>
          <a:xfrm>
            <a:off x="561975" y="2294375"/>
            <a:ext cx="668543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https://</a:t>
            </a:r>
            <a:r>
              <a:rPr lang="en-US" sz="3600" dirty="0" err="1"/>
              <a:t>api.openweathermap.org</a:t>
            </a:r>
            <a:r>
              <a:rPr lang="en-US" sz="3600" dirty="0"/>
              <a:t>/data/2.5/</a:t>
            </a:r>
            <a:r>
              <a:rPr lang="en-US" sz="3600" dirty="0" err="1"/>
              <a:t>weather?q</a:t>
            </a:r>
            <a:r>
              <a:rPr lang="en-US" sz="3600" dirty="0"/>
              <a:t>=17013,us&amp;appid=71600e803223b59828cade9d4fc4d46b</a:t>
            </a:r>
          </a:p>
        </p:txBody>
      </p:sp>
    </p:spTree>
    <p:extLst>
      <p:ext uri="{BB962C8B-B14F-4D97-AF65-F5344CB8AC3E}">
        <p14:creationId xmlns:p14="http://schemas.microsoft.com/office/powerpoint/2010/main" val="12083332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3F71E-21C6-434F-934A-7C134E18FE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6269" y="92128"/>
            <a:ext cx="6379618" cy="645300"/>
          </a:xfrm>
        </p:spPr>
        <p:txBody>
          <a:bodyPr/>
          <a:lstStyle/>
          <a:p>
            <a:r>
              <a:rPr lang="en-US" dirty="0"/>
              <a:t>Typical Elements of a Web Application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EFCA8B-3D67-1D48-804D-F3174CF5992C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E254D74D-04A3-DC41-85BE-66EE1B054D78}" type="slidenum">
              <a:rPr lang="en-US" altLang="en-US" smtClean="0"/>
              <a:pPr>
                <a:defRPr/>
              </a:pPr>
              <a:t>2</a:t>
            </a:fld>
            <a:endParaRPr lang="en-US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52C4FE-A156-E343-9B92-C762E380D1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0274" y="942662"/>
            <a:ext cx="6577866" cy="374938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9F9F4D2-7060-0040-AF81-F6B897FD37D1}"/>
              </a:ext>
            </a:extLst>
          </p:cNvPr>
          <p:cNvSpPr txBox="1"/>
          <p:nvPr/>
        </p:nvSpPr>
        <p:spPr>
          <a:xfrm>
            <a:off x="4572000" y="4897279"/>
            <a:ext cx="465704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002060"/>
                </a:solidFill>
              </a:rPr>
              <a:t>Image from: https://</a:t>
            </a:r>
            <a:r>
              <a:rPr lang="en-US" sz="1000" dirty="0" err="1">
                <a:solidFill>
                  <a:srgbClr val="002060"/>
                </a:solidFill>
              </a:rPr>
              <a:t>rubygarage.org</a:t>
            </a:r>
            <a:r>
              <a:rPr lang="en-US" sz="1000" dirty="0">
                <a:solidFill>
                  <a:srgbClr val="002060"/>
                </a:solidFill>
              </a:rPr>
              <a:t>/blog/technology-stack-for-web-development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CD5235-7BD0-2A47-9D57-098194147C57}"/>
              </a:ext>
            </a:extLst>
          </p:cNvPr>
          <p:cNvSpPr txBox="1"/>
          <p:nvPr/>
        </p:nvSpPr>
        <p:spPr>
          <a:xfrm rot="20860680">
            <a:off x="1073952" y="2094696"/>
            <a:ext cx="118654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0000"/>
                </a:solidFill>
                <a:latin typeface="Segoe Print" panose="02000800000000000000" pitchFamily="2" charset="0"/>
              </a:rPr>
              <a:t>Front</a:t>
            </a:r>
          </a:p>
          <a:p>
            <a:pPr algn="ctr"/>
            <a:r>
              <a:rPr lang="en-US" sz="2800" b="1" dirty="0">
                <a:solidFill>
                  <a:srgbClr val="FF0000"/>
                </a:solidFill>
                <a:latin typeface="Segoe Print" panose="02000800000000000000" pitchFamily="2" charset="0"/>
              </a:rPr>
              <a:t>End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BB03500-284C-364E-AA22-D08D5DAAFF75}"/>
              </a:ext>
            </a:extLst>
          </p:cNvPr>
          <p:cNvSpPr txBox="1"/>
          <p:nvPr/>
        </p:nvSpPr>
        <p:spPr>
          <a:xfrm rot="20860680">
            <a:off x="7942994" y="3567284"/>
            <a:ext cx="105028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0000"/>
                </a:solidFill>
                <a:latin typeface="Segoe Print" panose="02000800000000000000" pitchFamily="2" charset="0"/>
              </a:rPr>
              <a:t>Back</a:t>
            </a:r>
          </a:p>
          <a:p>
            <a:pPr algn="ctr"/>
            <a:r>
              <a:rPr lang="en-US" sz="2800" b="1" dirty="0">
                <a:solidFill>
                  <a:srgbClr val="FF0000"/>
                </a:solidFill>
                <a:latin typeface="Segoe Print" panose="02000800000000000000" pitchFamily="2" charset="0"/>
              </a:rPr>
              <a:t>End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6F8AB5A-0EAC-C84B-9A45-C96F4BAD55C2}"/>
              </a:ext>
            </a:extLst>
          </p:cNvPr>
          <p:cNvGrpSpPr/>
          <p:nvPr/>
        </p:nvGrpSpPr>
        <p:grpSpPr>
          <a:xfrm>
            <a:off x="4046691" y="1868781"/>
            <a:ext cx="1361696" cy="954107"/>
            <a:chOff x="4137553" y="3390096"/>
            <a:chExt cx="1361696" cy="954107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560D21A-15E4-8B46-8A48-B098D41504D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80149" y="3794438"/>
              <a:ext cx="419100" cy="406400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587F665-A641-2F47-8250-EE34072BACD0}"/>
                </a:ext>
              </a:extLst>
            </p:cNvPr>
            <p:cNvSpPr txBox="1"/>
            <p:nvPr/>
          </p:nvSpPr>
          <p:spPr>
            <a:xfrm rot="20860680">
              <a:off x="4137553" y="3390096"/>
              <a:ext cx="1128835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FF0000"/>
                  </a:solidFill>
                  <a:latin typeface="Segoe Print" panose="02000800000000000000" pitchFamily="2" charset="0"/>
                </a:rPr>
                <a:t>http</a:t>
              </a:r>
            </a:p>
            <a:p>
              <a:pPr algn="ctr"/>
              <a:r>
                <a:rPr lang="en-US" sz="2800" b="1" dirty="0">
                  <a:solidFill>
                    <a:srgbClr val="FF0000"/>
                  </a:solidFill>
                  <a:latin typeface="Segoe Print" panose="02000800000000000000" pitchFamily="2" charset="0"/>
                </a:rPr>
                <a:t>https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DD090827-43B7-1240-9407-A14F63015BEC}"/>
              </a:ext>
            </a:extLst>
          </p:cNvPr>
          <p:cNvSpPr txBox="1"/>
          <p:nvPr/>
        </p:nvSpPr>
        <p:spPr>
          <a:xfrm rot="20860680">
            <a:off x="3591085" y="3469876"/>
            <a:ext cx="18854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0000"/>
                </a:solidFill>
                <a:latin typeface="Segoe Print" panose="02000800000000000000" pitchFamily="2" charset="0"/>
              </a:rPr>
              <a:t>Web APIs</a:t>
            </a:r>
          </a:p>
        </p:txBody>
      </p:sp>
    </p:spTree>
    <p:extLst>
      <p:ext uri="{BB962C8B-B14F-4D97-AF65-F5344CB8AC3E}">
        <p14:creationId xmlns:p14="http://schemas.microsoft.com/office/powerpoint/2010/main" val="10048580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E3CA451-8C0E-454A-ABB3-2589F4D2DF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0590" y="618902"/>
            <a:ext cx="8165570" cy="645300"/>
          </a:xfrm>
        </p:spPr>
        <p:txBody>
          <a:bodyPr/>
          <a:lstStyle/>
          <a:p>
            <a:r>
              <a:rPr lang="en-US" sz="3200" dirty="0"/>
              <a:t>API: Application Programming Interface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F68D2F-15B6-254F-B19C-098389A2E22F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59ECC485-D225-CF4E-AFE3-F3649729CEF3}" type="slidenum">
              <a:rPr lang="en-US" altLang="en-US" smtClean="0"/>
              <a:pPr>
                <a:defRPr/>
              </a:pPr>
              <a:t>3</a:t>
            </a:fld>
            <a:endParaRPr lang="en-US" alt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BEB5B45-A28D-684A-9296-4FA4C14DE5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86" y="1940477"/>
            <a:ext cx="1764665" cy="90253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10FE297-87DD-2B46-A336-F98B434504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74" y="3957612"/>
            <a:ext cx="2377915" cy="81828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A0B1844-D83D-1D49-9D43-5D6214FBDD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28686" y="1940477"/>
            <a:ext cx="2545623" cy="90253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FA0400C-0E00-5C46-A21A-BA5E152193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95007" y="2916516"/>
            <a:ext cx="2972598" cy="93871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376FFDC-3D35-9947-BC2B-2D19C071BA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0541" y="2929677"/>
            <a:ext cx="2851364" cy="90852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374DE19-94B7-7B4C-82FE-94D664463F6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4128" y="1940477"/>
            <a:ext cx="1805181" cy="91005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5AAE64E-D805-D64C-AE7B-EDE8D85E6FF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20376" y="3957612"/>
            <a:ext cx="2046604" cy="84634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39C23F4-E1D7-9C45-8FB4-820393ACB5B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79128" y="1940477"/>
            <a:ext cx="2664872" cy="91262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C710BE2-1087-DE47-8D24-A4E658BC12E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88138" y="2922376"/>
            <a:ext cx="2740259" cy="93285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C984C6B-8F27-E442-A11D-CAF163373F4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630471" y="3947193"/>
            <a:ext cx="2174360" cy="83912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A7EAB0C-6295-F94B-B78F-469500B31EA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868323" y="3947193"/>
            <a:ext cx="2174362" cy="8391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C9B4876-4F1D-A446-A82A-21ABC9848243}"/>
              </a:ext>
            </a:extLst>
          </p:cNvPr>
          <p:cNvSpPr txBox="1"/>
          <p:nvPr/>
        </p:nvSpPr>
        <p:spPr>
          <a:xfrm>
            <a:off x="2323128" y="1394932"/>
            <a:ext cx="47163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API Examples (https://</a:t>
            </a:r>
            <a:r>
              <a:rPr lang="en-US" sz="2400" dirty="0" err="1"/>
              <a:t>apilist.fun</a:t>
            </a:r>
            <a:r>
              <a:rPr lang="en-US" sz="2400" dirty="0"/>
              <a:t>):</a:t>
            </a:r>
          </a:p>
        </p:txBody>
      </p:sp>
    </p:spTree>
    <p:extLst>
      <p:ext uri="{BB962C8B-B14F-4D97-AF65-F5344CB8AC3E}">
        <p14:creationId xmlns:p14="http://schemas.microsoft.com/office/powerpoint/2010/main" val="40161203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A47D35C-C9E2-514A-8C9F-D9294BEF23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Web API Metaphor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03E651-234D-514F-8BA1-5DF0FCDCF3DF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59ECC485-D225-CF4E-AFE3-F3649729CEF3}" type="slidenum">
              <a:rPr lang="en-US" altLang="en-US" smtClean="0"/>
              <a:pPr>
                <a:defRPr/>
              </a:pPr>
              <a:t>4</a:t>
            </a:fld>
            <a:endParaRPr lang="en-US" alt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4258FAC-E35F-524E-8892-9309C4CA99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120" y="2036286"/>
            <a:ext cx="1333500" cy="10795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F8C4DD8-633C-DB42-93DD-32C7FE7AAC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7113" y="3041338"/>
            <a:ext cx="2267811" cy="1696720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C60BDD6D-2B34-EA43-BA8B-E70023515309}"/>
              </a:ext>
            </a:extLst>
          </p:cNvPr>
          <p:cNvGrpSpPr/>
          <p:nvPr/>
        </p:nvGrpSpPr>
        <p:grpSpPr>
          <a:xfrm>
            <a:off x="5558966" y="1117771"/>
            <a:ext cx="3289300" cy="3847135"/>
            <a:chOff x="2369467" y="1296365"/>
            <a:chExt cx="3289300" cy="3847135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3D8BC58-3C25-144A-9DFA-842FC6D6D52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69467" y="1296365"/>
              <a:ext cx="3289300" cy="3847135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2BB26CA3-C8A6-BF4B-9FE7-316D58A702A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779167" y="2062480"/>
              <a:ext cx="469900" cy="304800"/>
            </a:xfrm>
            <a:prstGeom prst="rect">
              <a:avLst/>
            </a:prstGeom>
          </p:spPr>
        </p:pic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3F38ED05-648E-0C4F-9DD9-7554BD4865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28003" y="1665891"/>
            <a:ext cx="2081866" cy="1696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4305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B8336951-98F5-2043-8D1C-C0DEBF95D843}"/>
              </a:ext>
            </a:extLst>
          </p:cNvPr>
          <p:cNvGrpSpPr/>
          <p:nvPr/>
        </p:nvGrpSpPr>
        <p:grpSpPr>
          <a:xfrm>
            <a:off x="2936240" y="2367280"/>
            <a:ext cx="6569528" cy="564146"/>
            <a:chOff x="2052320" y="2367280"/>
            <a:chExt cx="6569528" cy="564146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86B0D96-DC89-FB4E-9E28-5DA5FDA32A6C}"/>
                </a:ext>
              </a:extLst>
            </p:cNvPr>
            <p:cNvSpPr/>
            <p:nvPr/>
          </p:nvSpPr>
          <p:spPr>
            <a:xfrm>
              <a:off x="2052320" y="2367280"/>
              <a:ext cx="5195092" cy="564146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0084EEA-37B6-0243-88BF-C17D6ED91B68}"/>
                </a:ext>
              </a:extLst>
            </p:cNvPr>
            <p:cNvSpPr txBox="1"/>
            <p:nvPr/>
          </p:nvSpPr>
          <p:spPr>
            <a:xfrm rot="665623">
              <a:off x="6753330" y="2454707"/>
              <a:ext cx="186851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F0000"/>
                  </a:solidFill>
                  <a:latin typeface="Segoe Print" panose="02000800000000000000" pitchFamily="2" charset="0"/>
                </a:rPr>
                <a:t>Host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34D1CC6-861E-0346-A8D0-12BE5025B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0590" y="618902"/>
            <a:ext cx="6685437" cy="1153752"/>
          </a:xfrm>
        </p:spPr>
        <p:txBody>
          <a:bodyPr/>
          <a:lstStyle/>
          <a:p>
            <a:r>
              <a:rPr lang="en-US" sz="3200" dirty="0"/>
              <a:t>Web API Example – </a:t>
            </a:r>
            <a:br>
              <a:rPr lang="en-US" sz="3200" dirty="0"/>
            </a:br>
            <a:r>
              <a:rPr lang="en-US" sz="3200" dirty="0"/>
              <a:t>	URL, Host, Path, Query String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F5DE4C-A4C1-5143-8AB2-7CC62065AD48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E254D74D-04A3-DC41-85BE-66EE1B054D78}" type="slidenum">
              <a:rPr lang="en-US" altLang="en-US" smtClean="0"/>
              <a:pPr>
                <a:defRPr/>
              </a:pPr>
              <a:t>5</a:t>
            </a:fld>
            <a:endParaRPr lang="en-US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16AA2D-5BA8-4746-92E6-CDD3B68864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31685">
            <a:off x="6916985" y="249612"/>
            <a:ext cx="1863180" cy="795418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C8C3023A-5186-494B-B205-F57E4AC153A5}"/>
              </a:ext>
            </a:extLst>
          </p:cNvPr>
          <p:cNvGrpSpPr/>
          <p:nvPr/>
        </p:nvGrpSpPr>
        <p:grpSpPr>
          <a:xfrm>
            <a:off x="1506855" y="2946400"/>
            <a:ext cx="6685437" cy="1980957"/>
            <a:chOff x="561975" y="2946400"/>
            <a:chExt cx="6685437" cy="1980957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F419A50D-AAA0-8E41-B09E-A3608C076F5D}"/>
                </a:ext>
              </a:extLst>
            </p:cNvPr>
            <p:cNvGrpSpPr/>
            <p:nvPr/>
          </p:nvGrpSpPr>
          <p:grpSpPr>
            <a:xfrm>
              <a:off x="561975" y="2946400"/>
              <a:ext cx="6685437" cy="1579614"/>
              <a:chOff x="561975" y="2946400"/>
              <a:chExt cx="6685437" cy="1579614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EE541C50-F79D-1B4D-BBB2-1B5E70FBA480}"/>
                  </a:ext>
                </a:extLst>
              </p:cNvPr>
              <p:cNvSpPr/>
              <p:nvPr/>
            </p:nvSpPr>
            <p:spPr>
              <a:xfrm>
                <a:off x="561975" y="3423920"/>
                <a:ext cx="6685437" cy="60960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347FE231-9517-AB4F-9084-2D0C80E77451}"/>
                  </a:ext>
                </a:extLst>
              </p:cNvPr>
              <p:cNvSpPr/>
              <p:nvPr/>
            </p:nvSpPr>
            <p:spPr>
              <a:xfrm>
                <a:off x="4450080" y="2946400"/>
                <a:ext cx="2797331" cy="492494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5C74DC52-125D-E140-BA2C-89968E86440E}"/>
                  </a:ext>
                </a:extLst>
              </p:cNvPr>
              <p:cNvSpPr/>
              <p:nvPr/>
            </p:nvSpPr>
            <p:spPr>
              <a:xfrm>
                <a:off x="561975" y="4033520"/>
                <a:ext cx="3034665" cy="492494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C2A955D-02E2-8747-9AB5-BA99838A86B8}"/>
                </a:ext>
              </a:extLst>
            </p:cNvPr>
            <p:cNvSpPr txBox="1"/>
            <p:nvPr/>
          </p:nvSpPr>
          <p:spPr>
            <a:xfrm rot="20242817">
              <a:off x="3231340" y="4096360"/>
              <a:ext cx="186851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F0000"/>
                  </a:solidFill>
                  <a:latin typeface="Segoe Print" panose="02000800000000000000" pitchFamily="2" charset="0"/>
                </a:rPr>
                <a:t>Query String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D5A9199-73C1-7041-8AE8-CA3F9C46B4D9}"/>
              </a:ext>
            </a:extLst>
          </p:cNvPr>
          <p:cNvGrpSpPr/>
          <p:nvPr/>
        </p:nvGrpSpPr>
        <p:grpSpPr>
          <a:xfrm>
            <a:off x="-211196" y="2535029"/>
            <a:ext cx="5321676" cy="1200329"/>
            <a:chOff x="-211196" y="2535029"/>
            <a:chExt cx="5321676" cy="1200329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6AFE90E-83A3-B247-B469-C93973941B96}"/>
                </a:ext>
              </a:extLst>
            </p:cNvPr>
            <p:cNvSpPr/>
            <p:nvPr/>
          </p:nvSpPr>
          <p:spPr>
            <a:xfrm>
              <a:off x="1506855" y="2946400"/>
              <a:ext cx="3603625" cy="477520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E0B1A89-4DA2-5740-B5BF-AC16EAA6F32B}"/>
                </a:ext>
              </a:extLst>
            </p:cNvPr>
            <p:cNvSpPr txBox="1"/>
            <p:nvPr/>
          </p:nvSpPr>
          <p:spPr>
            <a:xfrm rot="21220536">
              <a:off x="-211196" y="2535029"/>
              <a:ext cx="186851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F0000"/>
                  </a:solidFill>
                  <a:latin typeface="Segoe Print" panose="02000800000000000000" pitchFamily="2" charset="0"/>
                </a:rPr>
                <a:t>Path,</a:t>
              </a:r>
            </a:p>
            <a:p>
              <a:pPr algn="ctr"/>
              <a:r>
                <a:rPr lang="en-US" sz="2400" b="1" dirty="0">
                  <a:solidFill>
                    <a:srgbClr val="FF0000"/>
                  </a:solidFill>
                  <a:latin typeface="Segoe Print" panose="02000800000000000000" pitchFamily="2" charset="0"/>
                </a:rPr>
                <a:t>Endpoint,</a:t>
              </a:r>
            </a:p>
            <a:p>
              <a:pPr algn="ctr"/>
              <a:r>
                <a:rPr lang="en-US" sz="2400" b="1" dirty="0">
                  <a:solidFill>
                    <a:srgbClr val="FF0000"/>
                  </a:solidFill>
                  <a:latin typeface="Segoe Print" panose="02000800000000000000" pitchFamily="2" charset="0"/>
                </a:rPr>
                <a:t>Service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4B22C664-B880-EB43-A938-6311C68E2A93}"/>
              </a:ext>
            </a:extLst>
          </p:cNvPr>
          <p:cNvSpPr txBox="1"/>
          <p:nvPr/>
        </p:nvSpPr>
        <p:spPr>
          <a:xfrm>
            <a:off x="1506855" y="2294375"/>
            <a:ext cx="668543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https://</a:t>
            </a:r>
            <a:r>
              <a:rPr lang="en-US" sz="3600" dirty="0" err="1"/>
              <a:t>api.openweathermap.org</a:t>
            </a:r>
            <a:r>
              <a:rPr lang="en-US" sz="3600" dirty="0"/>
              <a:t>/data/2.5/</a:t>
            </a:r>
            <a:r>
              <a:rPr lang="en-US" sz="3600" dirty="0" err="1"/>
              <a:t>weather?q</a:t>
            </a:r>
            <a:r>
              <a:rPr lang="en-US" sz="3600" dirty="0"/>
              <a:t>=17013,us&amp;appid=71600e803223b59828cade9d4fc4d46b</a:t>
            </a:r>
          </a:p>
        </p:txBody>
      </p:sp>
    </p:spTree>
    <p:extLst>
      <p:ext uri="{BB962C8B-B14F-4D97-AF65-F5344CB8AC3E}">
        <p14:creationId xmlns:p14="http://schemas.microsoft.com/office/powerpoint/2010/main" val="1830178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28D07B16-DC59-8B4A-BC2A-E97E43F4B1E8}"/>
              </a:ext>
            </a:extLst>
          </p:cNvPr>
          <p:cNvGrpSpPr/>
          <p:nvPr/>
        </p:nvGrpSpPr>
        <p:grpSpPr>
          <a:xfrm>
            <a:off x="533374" y="2987039"/>
            <a:ext cx="6588787" cy="1969870"/>
            <a:chOff x="533374" y="2987039"/>
            <a:chExt cx="6588787" cy="1969870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C2A955D-02E2-8747-9AB5-BA99838A86B8}"/>
                </a:ext>
              </a:extLst>
            </p:cNvPr>
            <p:cNvSpPr txBox="1"/>
            <p:nvPr/>
          </p:nvSpPr>
          <p:spPr>
            <a:xfrm rot="20785322">
              <a:off x="3478100" y="4125912"/>
              <a:ext cx="218779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F0000"/>
                  </a:solidFill>
                  <a:latin typeface="Segoe Print" panose="02000800000000000000" pitchFamily="2" charset="0"/>
                </a:rPr>
                <a:t>Query</a:t>
              </a:r>
            </a:p>
            <a:p>
              <a:pPr algn="ctr"/>
              <a:r>
                <a:rPr lang="en-US" sz="2400" b="1" dirty="0">
                  <a:solidFill>
                    <a:srgbClr val="FF0000"/>
                  </a:solidFill>
                  <a:latin typeface="Segoe Print" panose="02000800000000000000" pitchFamily="2" charset="0"/>
                </a:rPr>
                <a:t>Parameters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86B0D96-DC89-FB4E-9E28-5DA5FDA32A6C}"/>
                </a:ext>
              </a:extLst>
            </p:cNvPr>
            <p:cNvSpPr/>
            <p:nvPr/>
          </p:nvSpPr>
          <p:spPr>
            <a:xfrm>
              <a:off x="4444113" y="2987039"/>
              <a:ext cx="2413887" cy="437965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B9AC198-4417-DB42-8028-E85F9FEAA30C}"/>
                </a:ext>
              </a:extLst>
            </p:cNvPr>
            <p:cNvSpPr/>
            <p:nvPr/>
          </p:nvSpPr>
          <p:spPr>
            <a:xfrm>
              <a:off x="533375" y="3508817"/>
              <a:ext cx="6588786" cy="512864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FFAED65-F759-F74A-9E95-744E0DB0BEFD}"/>
                </a:ext>
              </a:extLst>
            </p:cNvPr>
            <p:cNvSpPr/>
            <p:nvPr/>
          </p:nvSpPr>
          <p:spPr>
            <a:xfrm>
              <a:off x="533374" y="3948863"/>
              <a:ext cx="3032786" cy="512864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34D1CC6-861E-0346-A8D0-12BE5025B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8640" y="1049664"/>
            <a:ext cx="5122520" cy="645300"/>
          </a:xfrm>
        </p:spPr>
        <p:txBody>
          <a:bodyPr/>
          <a:lstStyle/>
          <a:p>
            <a:r>
              <a:rPr lang="en-US" sz="3200" dirty="0"/>
              <a:t>Web API Example – </a:t>
            </a:r>
            <a:br>
              <a:rPr lang="en-US" sz="3200" dirty="0"/>
            </a:br>
            <a:r>
              <a:rPr lang="en-US" sz="3200" dirty="0"/>
              <a:t>	Query Parameters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F5DE4C-A4C1-5143-8AB2-7CC62065AD48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E254D74D-04A3-DC41-85BE-66EE1B054D78}" type="slidenum">
              <a:rPr lang="en-US" altLang="en-US" smtClean="0"/>
              <a:pPr>
                <a:defRPr/>
              </a:pPr>
              <a:t>6</a:t>
            </a:fld>
            <a:endParaRPr lang="en-US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16AA2D-5BA8-4746-92E6-CDD3B68864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31685">
            <a:off x="6549391" y="253025"/>
            <a:ext cx="2360930" cy="100791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B22C664-B880-EB43-A938-6311C68E2A93}"/>
              </a:ext>
            </a:extLst>
          </p:cNvPr>
          <p:cNvSpPr txBox="1"/>
          <p:nvPr/>
        </p:nvSpPr>
        <p:spPr>
          <a:xfrm>
            <a:off x="561975" y="2294375"/>
            <a:ext cx="668543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https://</a:t>
            </a:r>
            <a:r>
              <a:rPr lang="en-US" sz="3600" dirty="0" err="1"/>
              <a:t>api.openweathermap.org</a:t>
            </a:r>
            <a:r>
              <a:rPr lang="en-US" sz="3600" dirty="0"/>
              <a:t>/data/2.5/</a:t>
            </a:r>
            <a:r>
              <a:rPr lang="en-US" sz="3600" dirty="0" err="1"/>
              <a:t>weather?q</a:t>
            </a:r>
            <a:r>
              <a:rPr lang="en-US" sz="3600" dirty="0"/>
              <a:t>=17013,us&amp;appid=71600e803223b59828cade9d4fc4d46b</a:t>
            </a:r>
          </a:p>
        </p:txBody>
      </p:sp>
    </p:spTree>
    <p:extLst>
      <p:ext uri="{BB962C8B-B14F-4D97-AF65-F5344CB8AC3E}">
        <p14:creationId xmlns:p14="http://schemas.microsoft.com/office/powerpoint/2010/main" val="38616932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28D07B16-DC59-8B4A-BC2A-E97E43F4B1E8}"/>
              </a:ext>
            </a:extLst>
          </p:cNvPr>
          <p:cNvGrpSpPr/>
          <p:nvPr/>
        </p:nvGrpSpPr>
        <p:grpSpPr>
          <a:xfrm>
            <a:off x="-677259" y="2987039"/>
            <a:ext cx="5381339" cy="1004162"/>
            <a:chOff x="-677259" y="2987039"/>
            <a:chExt cx="5381339" cy="1004162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B9AC198-4417-DB42-8028-E85F9FEAA30C}"/>
                </a:ext>
              </a:extLst>
            </p:cNvPr>
            <p:cNvSpPr/>
            <p:nvPr/>
          </p:nvSpPr>
          <p:spPr>
            <a:xfrm>
              <a:off x="533375" y="3478337"/>
              <a:ext cx="1230018" cy="512864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86B0D96-DC89-FB4E-9E28-5DA5FDA32A6C}"/>
                </a:ext>
              </a:extLst>
            </p:cNvPr>
            <p:cNvSpPr/>
            <p:nvPr/>
          </p:nvSpPr>
          <p:spPr>
            <a:xfrm>
              <a:off x="4444113" y="2987039"/>
              <a:ext cx="259967" cy="437965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C2A955D-02E2-8747-9AB5-BA99838A86B8}"/>
                </a:ext>
              </a:extLst>
            </p:cNvPr>
            <p:cNvSpPr txBox="1"/>
            <p:nvPr/>
          </p:nvSpPr>
          <p:spPr>
            <a:xfrm rot="20785322">
              <a:off x="-677259" y="3286602"/>
              <a:ext cx="218779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F0000"/>
                  </a:solidFill>
                  <a:latin typeface="Segoe Print" panose="02000800000000000000" pitchFamily="2" charset="0"/>
                </a:rPr>
                <a:t>Field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34D1CC6-861E-0346-A8D0-12BE5025B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8640" y="1049664"/>
            <a:ext cx="5122520" cy="645300"/>
          </a:xfrm>
        </p:spPr>
        <p:txBody>
          <a:bodyPr/>
          <a:lstStyle/>
          <a:p>
            <a:r>
              <a:rPr lang="en-US" sz="3200" dirty="0"/>
              <a:t>Web API Example – </a:t>
            </a:r>
            <a:br>
              <a:rPr lang="en-US" sz="3200" dirty="0"/>
            </a:br>
            <a:r>
              <a:rPr lang="en-US" sz="3200" dirty="0"/>
              <a:t>	Fields, Values, Keys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F5DE4C-A4C1-5143-8AB2-7CC62065AD48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E254D74D-04A3-DC41-85BE-66EE1B054D78}" type="slidenum">
              <a:rPr lang="en-US" altLang="en-US" smtClean="0"/>
              <a:pPr>
                <a:defRPr/>
              </a:pPr>
              <a:t>7</a:t>
            </a:fld>
            <a:endParaRPr lang="en-US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16AA2D-5BA8-4746-92E6-CDD3B68864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31685">
            <a:off x="6549391" y="253025"/>
            <a:ext cx="2360930" cy="1007914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A49085EE-4145-9641-9956-A8A10DC1AF72}"/>
              </a:ext>
            </a:extLst>
          </p:cNvPr>
          <p:cNvGrpSpPr/>
          <p:nvPr/>
        </p:nvGrpSpPr>
        <p:grpSpPr>
          <a:xfrm>
            <a:off x="6028260" y="4061932"/>
            <a:ext cx="2187799" cy="935668"/>
            <a:chOff x="6028260" y="4061932"/>
            <a:chExt cx="2187799" cy="935668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183789D-81AF-6441-B3EE-424DFB6C095F}"/>
                </a:ext>
              </a:extLst>
            </p:cNvPr>
            <p:cNvSpPr txBox="1"/>
            <p:nvPr/>
          </p:nvSpPr>
          <p:spPr>
            <a:xfrm rot="20785322">
              <a:off x="6028260" y="4535935"/>
              <a:ext cx="218779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F0000"/>
                  </a:solidFill>
                  <a:latin typeface="Segoe Print" panose="02000800000000000000" pitchFamily="2" charset="0"/>
                </a:rPr>
                <a:t>API Key</a:t>
              </a:r>
            </a:p>
          </p:txBody>
        </p:sp>
        <p:cxnSp>
          <p:nvCxnSpPr>
            <p:cNvPr id="10" name="Curved Connector 9">
              <a:extLst>
                <a:ext uri="{FF2B5EF4-FFF2-40B4-BE49-F238E27FC236}">
                  <a16:creationId xmlns:a16="http://schemas.microsoft.com/office/drawing/2014/main" id="{63474412-1B44-3A4A-88B7-3310EBBF0452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6649644" y="4066348"/>
              <a:ext cx="420869" cy="412038"/>
            </a:xfrm>
            <a:prstGeom prst="curvedConnector3">
              <a:avLst/>
            </a:prstGeom>
            <a:ln w="3810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3C80D80-C5E2-5946-A2E6-007F556B5779}"/>
              </a:ext>
            </a:extLst>
          </p:cNvPr>
          <p:cNvGrpSpPr/>
          <p:nvPr/>
        </p:nvGrpSpPr>
        <p:grpSpPr>
          <a:xfrm>
            <a:off x="533374" y="2946400"/>
            <a:ext cx="6714037" cy="1570006"/>
            <a:chOff x="533374" y="2946400"/>
            <a:chExt cx="6714037" cy="1570006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E24720A2-336D-5841-8307-3B502E4CCE12}"/>
                </a:ext>
              </a:extLst>
            </p:cNvPr>
            <p:cNvGrpSpPr/>
            <p:nvPr/>
          </p:nvGrpSpPr>
          <p:grpSpPr>
            <a:xfrm>
              <a:off x="533374" y="2946400"/>
              <a:ext cx="6714037" cy="1515327"/>
              <a:chOff x="533374" y="2946400"/>
              <a:chExt cx="6714037" cy="1515327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F5733D37-0B3A-2C45-9017-BFFBC3424231}"/>
                  </a:ext>
                </a:extLst>
              </p:cNvPr>
              <p:cNvSpPr/>
              <p:nvPr/>
            </p:nvSpPr>
            <p:spPr>
              <a:xfrm>
                <a:off x="2021838" y="3508816"/>
                <a:ext cx="5225573" cy="524703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2CEB2C43-0BEA-1240-B3FE-F7105E35DBA9}"/>
                  </a:ext>
                </a:extLst>
              </p:cNvPr>
              <p:cNvSpPr/>
              <p:nvPr/>
            </p:nvSpPr>
            <p:spPr>
              <a:xfrm>
                <a:off x="5012372" y="2946400"/>
                <a:ext cx="1773807" cy="492494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495DF91A-8C01-5848-BE92-F72E569E0B96}"/>
                  </a:ext>
                </a:extLst>
              </p:cNvPr>
              <p:cNvSpPr/>
              <p:nvPr/>
            </p:nvSpPr>
            <p:spPr>
              <a:xfrm>
                <a:off x="533374" y="4033520"/>
                <a:ext cx="3002306" cy="42820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7D0D7CD-3516-E547-B77B-CE2F327715DD}"/>
                </a:ext>
              </a:extLst>
            </p:cNvPr>
            <p:cNvSpPr txBox="1"/>
            <p:nvPr/>
          </p:nvSpPr>
          <p:spPr>
            <a:xfrm rot="20242817">
              <a:off x="3138350" y="4054741"/>
              <a:ext cx="186851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F0000"/>
                  </a:solidFill>
                  <a:latin typeface="Segoe Print" panose="02000800000000000000" pitchFamily="2" charset="0"/>
                </a:rPr>
                <a:t>Value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4B22C664-B880-EB43-A938-6311C68E2A93}"/>
              </a:ext>
            </a:extLst>
          </p:cNvPr>
          <p:cNvSpPr txBox="1"/>
          <p:nvPr/>
        </p:nvSpPr>
        <p:spPr>
          <a:xfrm>
            <a:off x="561975" y="2294375"/>
            <a:ext cx="6685437" cy="230832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3600" dirty="0"/>
              <a:t>https://</a:t>
            </a:r>
            <a:r>
              <a:rPr lang="en-US" sz="3600" dirty="0" err="1"/>
              <a:t>api.openweathermap.org</a:t>
            </a:r>
            <a:r>
              <a:rPr lang="en-US" sz="3600" dirty="0"/>
              <a:t>/data/2.5/</a:t>
            </a:r>
            <a:r>
              <a:rPr lang="en-US" sz="3600" dirty="0" err="1"/>
              <a:t>weather?q</a:t>
            </a:r>
            <a:r>
              <a:rPr lang="en-US" sz="3600" dirty="0"/>
              <a:t>=17013,us&amp;appid=71600e803223b59828cade9d4fc4d46b</a:t>
            </a:r>
          </a:p>
        </p:txBody>
      </p:sp>
    </p:spTree>
    <p:extLst>
      <p:ext uri="{BB962C8B-B14F-4D97-AF65-F5344CB8AC3E}">
        <p14:creationId xmlns:p14="http://schemas.microsoft.com/office/powerpoint/2010/main" val="2117468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771756D4-1931-4A48-B3D5-5C53F00F9153}"/>
              </a:ext>
            </a:extLst>
          </p:cNvPr>
          <p:cNvSpPr/>
          <p:nvPr/>
        </p:nvSpPr>
        <p:spPr>
          <a:xfrm>
            <a:off x="2194560" y="3156965"/>
            <a:ext cx="4996571" cy="388875"/>
          </a:xfrm>
          <a:prstGeom prst="roundRect">
            <a:avLst>
              <a:gd name="adj" fmla="val 7265"/>
            </a:avLst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D701B0-470F-5B44-9773-C9A7A32540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API Request Responses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ABCE34-FA91-AB4E-ACD3-CC1FAAE8D2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30374" y="1514554"/>
            <a:ext cx="6174106" cy="3025108"/>
          </a:xfrm>
        </p:spPr>
        <p:txBody>
          <a:bodyPr/>
          <a:lstStyle/>
          <a:p>
            <a:r>
              <a:rPr lang="en-US" sz="2400" dirty="0"/>
              <a:t>Different Services will use different formats:</a:t>
            </a:r>
          </a:p>
          <a:p>
            <a:pPr lvl="1"/>
            <a:r>
              <a:rPr lang="en-US" sz="2400" dirty="0"/>
              <a:t>Text – plain text</a:t>
            </a:r>
          </a:p>
          <a:p>
            <a:pPr lvl="1"/>
            <a:r>
              <a:rPr lang="en-US" sz="2400" dirty="0"/>
              <a:t>HTML – HTML source code</a:t>
            </a:r>
          </a:p>
          <a:p>
            <a:pPr lvl="1"/>
            <a:r>
              <a:rPr lang="en-US" sz="2400" dirty="0"/>
              <a:t>XML – E</a:t>
            </a:r>
            <a:r>
              <a:rPr lang="en-US" sz="2400" b="1" dirty="0"/>
              <a:t>x</a:t>
            </a:r>
            <a:r>
              <a:rPr lang="en-US" sz="2400" dirty="0"/>
              <a:t>tensible </a:t>
            </a:r>
            <a:r>
              <a:rPr lang="en-US" sz="2400" b="1" dirty="0"/>
              <a:t>M</a:t>
            </a:r>
            <a:r>
              <a:rPr lang="en-US" sz="2400" dirty="0"/>
              <a:t>arkup </a:t>
            </a:r>
            <a:r>
              <a:rPr lang="en-US" sz="2400" b="1" dirty="0"/>
              <a:t>Language</a:t>
            </a:r>
            <a:endParaRPr lang="en-US" sz="2400" dirty="0"/>
          </a:p>
          <a:p>
            <a:pPr lvl="1"/>
            <a:r>
              <a:rPr lang="en-US" sz="2400" dirty="0"/>
              <a:t>JSON: </a:t>
            </a:r>
            <a:r>
              <a:rPr lang="en-US" sz="2400" b="1" dirty="0"/>
              <a:t>J</a:t>
            </a:r>
            <a:r>
              <a:rPr lang="en-US" sz="2400" dirty="0"/>
              <a:t>ava</a:t>
            </a:r>
            <a:r>
              <a:rPr lang="en-US" sz="2400" b="1" dirty="0"/>
              <a:t>S</a:t>
            </a:r>
            <a:r>
              <a:rPr lang="en-US" sz="2400" dirty="0"/>
              <a:t>cript </a:t>
            </a:r>
            <a:r>
              <a:rPr lang="en-US" sz="2400" b="1" dirty="0"/>
              <a:t>O</a:t>
            </a:r>
            <a:r>
              <a:rPr lang="en-US" sz="2400" dirty="0"/>
              <a:t>bject </a:t>
            </a:r>
            <a:r>
              <a:rPr lang="en-US" sz="2400" b="1" dirty="0"/>
              <a:t>N</a:t>
            </a:r>
            <a:r>
              <a:rPr lang="en-US" sz="2400" dirty="0"/>
              <a:t>otation</a:t>
            </a:r>
          </a:p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1AAB84-CCE7-E542-8AFE-0FA1FDCCF3CE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E254D74D-04A3-DC41-85BE-66EE1B054D78}" type="slidenum">
              <a:rPr lang="en-US" altLang="en-US" smtClean="0"/>
              <a:pPr>
                <a:defRPr/>
              </a:pPr>
              <a:t>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75073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5E41CB-C9F6-B74A-B65E-CCF7767510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Raw &amp; Parsed JSON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108561-14F0-9740-A1F4-B610E2B3590B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E254D74D-04A3-DC41-85BE-66EE1B054D78}" type="slidenum">
              <a:rPr lang="en-US" altLang="en-US" smtClean="0"/>
              <a:pPr>
                <a:defRPr/>
              </a:pPr>
              <a:t>9</a:t>
            </a:fld>
            <a:endParaRPr lang="en-US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CB55B99-001F-AC4D-A793-9F2D5FA40A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8" y="1848375"/>
            <a:ext cx="9144000" cy="21579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6271D65-9971-064D-92A9-94EB653E8E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2905" y="0"/>
            <a:ext cx="2439629" cy="5143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63B37C3-F545-1B4D-9521-4F78471591F0}"/>
              </a:ext>
            </a:extLst>
          </p:cNvPr>
          <p:cNvSpPr txBox="1"/>
          <p:nvPr/>
        </p:nvSpPr>
        <p:spPr>
          <a:xfrm rot="21076760">
            <a:off x="-32805" y="2472663"/>
            <a:ext cx="21877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  <a:latin typeface="Segoe Print" panose="02000800000000000000" pitchFamily="2" charset="0"/>
              </a:rPr>
              <a:t>Raw JSON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84375E-1E52-814A-9FFF-136640CEED02}"/>
              </a:ext>
            </a:extLst>
          </p:cNvPr>
          <p:cNvSpPr txBox="1"/>
          <p:nvPr/>
        </p:nvSpPr>
        <p:spPr>
          <a:xfrm rot="21076760">
            <a:off x="7410168" y="998011"/>
            <a:ext cx="21877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  <a:latin typeface="Segoe Print" panose="02000800000000000000" pitchFamily="2" charset="0"/>
              </a:rPr>
              <a:t>Parsed</a:t>
            </a:r>
          </a:p>
          <a:p>
            <a:pPr algn="ctr"/>
            <a:r>
              <a:rPr lang="en-US" sz="2400" b="1" dirty="0">
                <a:solidFill>
                  <a:srgbClr val="FF0000"/>
                </a:solidFill>
                <a:latin typeface="Segoe Print" panose="02000800000000000000" pitchFamily="2" charset="0"/>
              </a:rPr>
              <a:t>JSON</a:t>
            </a:r>
          </a:p>
        </p:txBody>
      </p:sp>
    </p:spTree>
    <p:extLst>
      <p:ext uri="{BB962C8B-B14F-4D97-AF65-F5344CB8AC3E}">
        <p14:creationId xmlns:p14="http://schemas.microsoft.com/office/powerpoint/2010/main" val="2914711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theme/theme1.xml><?xml version="1.0" encoding="utf-8"?>
<a:theme xmlns:a="http://schemas.openxmlformats.org/drawingml/2006/main" name="Imogen template">
  <a:themeElements>
    <a:clrScheme name="Custom 347">
      <a:dk1>
        <a:srgbClr val="FFFFFF"/>
      </a:dk1>
      <a:lt1>
        <a:srgbClr val="0E293C"/>
      </a:lt1>
      <a:dk2>
        <a:srgbClr val="BBC9D3"/>
      </a:dk2>
      <a:lt2>
        <a:srgbClr val="184769"/>
      </a:lt2>
      <a:accent1>
        <a:srgbClr val="00E1C6"/>
      </a:accent1>
      <a:accent2>
        <a:srgbClr val="19BBD5"/>
      </a:accent2>
      <a:accent3>
        <a:srgbClr val="2C9DDE"/>
      </a:accent3>
      <a:accent4>
        <a:srgbClr val="3274E1"/>
      </a:accent4>
      <a:accent5>
        <a:srgbClr val="4C4ED5"/>
      </a:accent5>
      <a:accent6>
        <a:srgbClr val="5CF55F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34" id="{6475C7BA-193F-8D40-9BC7-4EE18987D725}" vid="{AD7D93E2-41FE-5346-B4E7-4DF8374CE745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347">
    <a:dk1>
      <a:srgbClr val="FFFFFF"/>
    </a:dk1>
    <a:lt1>
      <a:srgbClr val="0E293C"/>
    </a:lt1>
    <a:dk2>
      <a:srgbClr val="BBC9D3"/>
    </a:dk2>
    <a:lt2>
      <a:srgbClr val="184769"/>
    </a:lt2>
    <a:accent1>
      <a:srgbClr val="00E1C6"/>
    </a:accent1>
    <a:accent2>
      <a:srgbClr val="19BBD5"/>
    </a:accent2>
    <a:accent3>
      <a:srgbClr val="2C9DDE"/>
    </a:accent3>
    <a:accent4>
      <a:srgbClr val="3274E1"/>
    </a:accent4>
    <a:accent5>
      <a:srgbClr val="4C4ED5"/>
    </a:accent5>
    <a:accent6>
      <a:srgbClr val="5CF55F"/>
    </a:accent6>
    <a:hlink>
      <a:srgbClr val="1155CC"/>
    </a:hlink>
    <a:folHlink>
      <a:srgbClr val="6611CC"/>
    </a:folHlink>
  </a:clrScheme>
</a:themeOverride>
</file>

<file path=ppt/theme/themeOverride2.xml><?xml version="1.0" encoding="utf-8"?>
<a:themeOverride xmlns:a="http://schemas.openxmlformats.org/drawingml/2006/main">
  <a:clrScheme name="Custom 347">
    <a:dk1>
      <a:srgbClr val="FFFFFF"/>
    </a:dk1>
    <a:lt1>
      <a:srgbClr val="0E293C"/>
    </a:lt1>
    <a:dk2>
      <a:srgbClr val="BBC9D3"/>
    </a:dk2>
    <a:lt2>
      <a:srgbClr val="184769"/>
    </a:lt2>
    <a:accent1>
      <a:srgbClr val="00E1C6"/>
    </a:accent1>
    <a:accent2>
      <a:srgbClr val="19BBD5"/>
    </a:accent2>
    <a:accent3>
      <a:srgbClr val="2C9DDE"/>
    </a:accent3>
    <a:accent4>
      <a:srgbClr val="3274E1"/>
    </a:accent4>
    <a:accent5>
      <a:srgbClr val="4C4ED5"/>
    </a:accent5>
    <a:accent6>
      <a:srgbClr val="5CF55F"/>
    </a:accent6>
    <a:hlink>
      <a:srgbClr val="1155CC"/>
    </a:hlink>
    <a:folHlink>
      <a:srgbClr val="6611CC"/>
    </a:folHlink>
  </a:clrScheme>
</a:themeOverride>
</file>

<file path=ppt/theme/themeOverride3.xml><?xml version="1.0" encoding="utf-8"?>
<a:themeOverride xmlns:a="http://schemas.openxmlformats.org/drawingml/2006/main">
  <a:clrScheme name="Custom 347">
    <a:dk1>
      <a:srgbClr val="FFFFFF"/>
    </a:dk1>
    <a:lt1>
      <a:srgbClr val="0E293C"/>
    </a:lt1>
    <a:dk2>
      <a:srgbClr val="BBC9D3"/>
    </a:dk2>
    <a:lt2>
      <a:srgbClr val="184769"/>
    </a:lt2>
    <a:accent1>
      <a:srgbClr val="00E1C6"/>
    </a:accent1>
    <a:accent2>
      <a:srgbClr val="19BBD5"/>
    </a:accent2>
    <a:accent3>
      <a:srgbClr val="2C9DDE"/>
    </a:accent3>
    <a:accent4>
      <a:srgbClr val="3274E1"/>
    </a:accent4>
    <a:accent5>
      <a:srgbClr val="4C4ED5"/>
    </a:accent5>
    <a:accent6>
      <a:srgbClr val="5CF55F"/>
    </a:accent6>
    <a:hlink>
      <a:srgbClr val="1155CC"/>
    </a:hlink>
    <a:folHlink>
      <a:srgbClr val="6611CC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Imogen template</Template>
  <TotalTime>15256</TotalTime>
  <Words>4495</Words>
  <Application>Microsoft Macintosh PowerPoint</Application>
  <PresentationFormat>On-screen Show (16:9)</PresentationFormat>
  <Paragraphs>502</Paragraphs>
  <Slides>19</Slides>
  <Notes>19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Muli</vt:lpstr>
      <vt:lpstr>Nixie One</vt:lpstr>
      <vt:lpstr>Arial</vt:lpstr>
      <vt:lpstr>Courier</vt:lpstr>
      <vt:lpstr>Helvetica Neue</vt:lpstr>
      <vt:lpstr>Segoe Print</vt:lpstr>
      <vt:lpstr>Imogen template</vt:lpstr>
      <vt:lpstr>31 – Web APIs w/ AJAX</vt:lpstr>
      <vt:lpstr>Typical Elements of a Web Application</vt:lpstr>
      <vt:lpstr>API: Application Programming Interface</vt:lpstr>
      <vt:lpstr>Web API Metaphor</vt:lpstr>
      <vt:lpstr>Web API Example –   URL, Host, Path, Query String</vt:lpstr>
      <vt:lpstr>Web API Example –   Query Parameters</vt:lpstr>
      <vt:lpstr>Web API Example –   Fields, Values, Keys</vt:lpstr>
      <vt:lpstr>API Request Responses</vt:lpstr>
      <vt:lpstr>Raw &amp; Parsed JSON</vt:lpstr>
      <vt:lpstr>JavaScript Objects (parsed JSON)</vt:lpstr>
      <vt:lpstr>Referencing Fields in JavaScript Objects   (i.e. in Parsed JSON)</vt:lpstr>
      <vt:lpstr>Referencing Fields in JSON</vt:lpstr>
      <vt:lpstr>Calling APIs with AJAX</vt:lpstr>
      <vt:lpstr>Making API Requests with AJAX</vt:lpstr>
      <vt:lpstr>Making an API Request with AJAX</vt:lpstr>
      <vt:lpstr>Calling the OpenWeather API</vt:lpstr>
      <vt:lpstr>Frameworks and Libraries as Abstractions</vt:lpstr>
      <vt:lpstr>Acknowledgments</vt:lpstr>
      <vt:lpstr>Web API Example –   Server, Service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27 – Race Conditions &amp; Mutual Exclusion</dc:title>
  <dc:creator>Braught, Grant</dc:creator>
  <cp:lastModifiedBy>Braught, Grant</cp:lastModifiedBy>
  <cp:revision>347</cp:revision>
  <dcterms:created xsi:type="dcterms:W3CDTF">2020-11-19T19:43:32Z</dcterms:created>
  <dcterms:modified xsi:type="dcterms:W3CDTF">2022-04-27T13:34:52Z</dcterms:modified>
</cp:coreProperties>
</file>